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微軟正黑體" pitchFamily="34" charset="-120"/>
      <p:regular r:id="rId11"/>
      <p:bold r:id="rId12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27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FD8C9-6507-4E7A-9C6E-A83048DEF616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6A524-AE51-4970-92D6-BF5B79631D4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SAM_93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0" y="6093296"/>
            <a:ext cx="9144000" cy="764704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 descr="C:\Users\sd\Desktop\9550_4ac0f0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8569">
            <a:off x="386318" y="3485744"/>
            <a:ext cx="3072341" cy="17281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 descr="SAM_93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278383">
            <a:off x="3460370" y="2934927"/>
            <a:ext cx="1872208" cy="24962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1229722" y="764704"/>
            <a:ext cx="22621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第五組</a:t>
            </a: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0" y="6150114"/>
            <a:ext cx="961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B10136138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陸羿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婕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 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B10136145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許博智 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B10023049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鄭韵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瀠 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B10237032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文茄馨 </a:t>
            </a:r>
          </a:p>
          <a:p>
            <a:r>
              <a:rPr lang="en-US" altLang="zh-TW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B10237048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鍾孟珊 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B10123014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蔡佳琪 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B10123013 </a:t>
            </a:r>
            <a:r>
              <a:rPr lang="zh-TW" altLang="en-US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李玟錡 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3059832" y="1340768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微</a:t>
            </a:r>
            <a:r>
              <a:rPr lang="zh-TW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電影報告</a:t>
            </a: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AM_9323.JP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20" y="692696"/>
            <a:ext cx="8640960" cy="59766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51520" y="0"/>
            <a:ext cx="3600400" cy="54868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角色介紹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7624" y="1700808"/>
            <a:ext cx="1261884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zh-TW" altLang="zh-TW" sz="28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鄭韵瀠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1187624" y="2852936"/>
            <a:ext cx="2520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115616" y="2420888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缺乏滿足、慾望的角色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187624" y="2996952"/>
            <a:ext cx="2520280" cy="5040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偷錢的人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87624" y="3861048"/>
            <a:ext cx="1261884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鍾孟珊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1187624" y="5013176"/>
            <a:ext cx="2520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1115616" y="4581128"/>
            <a:ext cx="2749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缺乏滿足、慾望的角色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187624" y="5157192"/>
            <a:ext cx="2520280" cy="5040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霸凌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的人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220072" y="1628800"/>
            <a:ext cx="1261884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文茄馨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16" name="直線接點 15"/>
          <p:cNvCxnSpPr/>
          <p:nvPr/>
        </p:nvCxnSpPr>
        <p:spPr>
          <a:xfrm>
            <a:off x="5220072" y="2780928"/>
            <a:ext cx="2520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5148064" y="2348880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微軟正黑體" pitchFamily="34" charset="-120"/>
                <a:ea typeface="微軟正黑體" pitchFamily="34" charset="-120"/>
              </a:rPr>
              <a:t>被孤立在人群</a:t>
            </a:r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的角色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220072" y="2924944"/>
            <a:ext cx="2520280" cy="5040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反霸凌的人</a:t>
            </a:r>
            <a:endParaRPr lang="zh-TW" altLang="en-US" sz="2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220072" y="3861048"/>
            <a:ext cx="1261884" cy="523220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陸羿婕</a:t>
            </a:r>
            <a:endParaRPr lang="zh-TW" altLang="en-US" sz="28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0" name="直線接點 19"/>
          <p:cNvCxnSpPr/>
          <p:nvPr/>
        </p:nvCxnSpPr>
        <p:spPr>
          <a:xfrm>
            <a:off x="5220072" y="5013176"/>
            <a:ext cx="25202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5148064" y="4581128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 smtClean="0">
                <a:latin typeface="微軟正黑體" pitchFamily="34" charset="-120"/>
                <a:ea typeface="微軟正黑體" pitchFamily="34" charset="-120"/>
              </a:rPr>
              <a:t>故事轉折的角色</a:t>
            </a:r>
            <a:endParaRPr lang="zh-TW" altLang="en-US" sz="2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220072" y="5157192"/>
            <a:ext cx="2520280" cy="5040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關懷的人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AM_9323.JPG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20" y="692696"/>
            <a:ext cx="8640960" cy="59766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51520" y="0"/>
            <a:ext cx="3600400" cy="5486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劇本大綱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419872" y="1772816"/>
            <a:ext cx="4824536" cy="576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有些人總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有些傷害</a:t>
            </a:r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以及</a:t>
            </a:r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過去</a:t>
            </a:r>
          </a:p>
        </p:txBody>
      </p:sp>
      <p:sp>
        <p:nvSpPr>
          <p:cNvPr id="26" name="矩形 25"/>
          <p:cNvSpPr/>
          <p:nvPr/>
        </p:nvSpPr>
        <p:spPr>
          <a:xfrm>
            <a:off x="899592" y="1772880"/>
            <a:ext cx="2304256" cy="576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itchFamily="34" charset="-120"/>
                <a:ea typeface="微軟正黑體" pitchFamily="34" charset="-120"/>
              </a:rPr>
              <a:t>原因</a:t>
            </a:r>
          </a:p>
        </p:txBody>
      </p:sp>
      <p:sp>
        <p:nvSpPr>
          <p:cNvPr id="27" name="矩形 26"/>
          <p:cNvSpPr/>
          <p:nvPr/>
        </p:nvSpPr>
        <p:spPr>
          <a:xfrm>
            <a:off x="3419872" y="2708856"/>
            <a:ext cx="4824536" cy="576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想被幫助或滿足自己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99592" y="2708920"/>
            <a:ext cx="2304256" cy="576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造成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419872" y="4941168"/>
            <a:ext cx="4824536" cy="57606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關注當成關懷的想法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899592" y="4941232"/>
            <a:ext cx="2304256" cy="57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重點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419872" y="3356992"/>
            <a:ext cx="4824536" cy="57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犯罪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AM_9323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51520" y="692696"/>
            <a:ext cx="8640960" cy="597666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51520" y="0"/>
            <a:ext cx="3600400" cy="5486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latin typeface="微軟正黑體" pitchFamily="34" charset="-120"/>
                <a:ea typeface="微軟正黑體" pitchFamily="34" charset="-120"/>
              </a:rPr>
              <a:t>故事啟發</a:t>
            </a:r>
            <a:endParaRPr lang="zh-TW" altLang="en-US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1475656" y="1772816"/>
            <a:ext cx="576064" cy="5760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latin typeface="Adobe Gothic Std B" pitchFamily="34" charset="-128"/>
                <a:ea typeface="Adobe Gothic Std B" pitchFamily="34" charset="-128"/>
              </a:rPr>
              <a:t>1</a:t>
            </a:r>
            <a:endParaRPr lang="zh-TW" altLang="en-US" sz="3600" dirty="0">
              <a:latin typeface="Adobe Gothic Std B" pitchFamily="34" charset="-128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475656" y="2780928"/>
            <a:ext cx="576064" cy="576064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latin typeface="Adobe Gothic Std B" pitchFamily="34" charset="-128"/>
              </a:rPr>
              <a:t>2</a:t>
            </a:r>
            <a:endParaRPr lang="zh-TW" altLang="en-US" sz="3600" dirty="0">
              <a:latin typeface="Adobe Gothic Std B" pitchFamily="34" charset="-128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1475656" y="3789040"/>
            <a:ext cx="576064" cy="576064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>
                <a:latin typeface="Adobe Gothic Std B" pitchFamily="34" charset="-128"/>
              </a:rPr>
              <a:t>3</a:t>
            </a:r>
            <a:endParaRPr lang="zh-TW" altLang="en-US" sz="3600" dirty="0">
              <a:latin typeface="Adobe Gothic Std B" pitchFamily="34" charset="-128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1475656" y="4869160"/>
            <a:ext cx="576064" cy="576064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 smtClean="0">
                <a:latin typeface="Adobe Gothic Std B" pitchFamily="34" charset="-128"/>
              </a:rPr>
              <a:t>4</a:t>
            </a:r>
            <a:endParaRPr lang="zh-TW" altLang="en-US" sz="3600" dirty="0">
              <a:latin typeface="Adobe Gothic Std B" pitchFamily="34" charset="-128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267744" y="1844824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錯誤的想法，錯誤的行為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304906" y="2852936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犯罪是最不好的行為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337425" y="3861048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讓受傷害的人，懂得用正確方式解決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339752" y="4941168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別做了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錯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的事情，犯罪後會是</a:t>
            </a:r>
            <a:r>
              <a:rPr lang="zh-TW" altLang="en-US" sz="240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失去</a:t>
            </a:r>
            <a:endParaRPr lang="zh-TW" altLang="en-US" sz="240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d\Desktop\SAM_93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125</Words>
  <Application>Microsoft Office PowerPoint</Application>
  <PresentationFormat>如螢幕大小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Arial</vt:lpstr>
      <vt:lpstr>新細明體</vt:lpstr>
      <vt:lpstr>Calibri</vt:lpstr>
      <vt:lpstr>微軟正黑體</vt:lpstr>
      <vt:lpstr>Adobe Gothic Std B</vt:lpstr>
      <vt:lpstr>Office 佈景主題</vt:lpstr>
      <vt:lpstr>投影片 1</vt:lpstr>
      <vt:lpstr>投影片 2</vt:lpstr>
      <vt:lpstr>投影片 3</vt:lpstr>
      <vt:lpstr>投影片 4</vt:lpstr>
      <vt:lpstr>投影片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sd</dc:creator>
  <cp:lastModifiedBy>sd</cp:lastModifiedBy>
  <cp:revision>6</cp:revision>
  <dcterms:created xsi:type="dcterms:W3CDTF">2014-12-28T16:39:50Z</dcterms:created>
  <dcterms:modified xsi:type="dcterms:W3CDTF">2014-12-28T17:22:19Z</dcterms:modified>
</cp:coreProperties>
</file>