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5" r:id="rId9"/>
    <p:sldId id="264" r:id="rId10"/>
    <p:sldId id="266" r:id="rId11"/>
    <p:sldId id="267" r:id="rId12"/>
    <p:sldId id="274" r:id="rId13"/>
    <p:sldId id="268" r:id="rId14"/>
    <p:sldId id="269" r:id="rId15"/>
    <p:sldId id="270" r:id="rId16"/>
    <p:sldId id="273" r:id="rId1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預設章節" id="{8F973807-4797-4B39-8680-4779F0578E3E}">
          <p14:sldIdLst>
            <p14:sldId id="256"/>
            <p14:sldId id="257"/>
          </p14:sldIdLst>
        </p14:section>
        <p14:section name="未命名的章節" id="{37761FE8-97C4-49D0-A69E-00B66A84AABF}">
          <p14:sldIdLst>
            <p14:sldId id="258"/>
            <p14:sldId id="259"/>
            <p14:sldId id="260"/>
            <p14:sldId id="262"/>
            <p14:sldId id="263"/>
            <p14:sldId id="265"/>
            <p14:sldId id="264"/>
            <p14:sldId id="266"/>
            <p14:sldId id="267"/>
            <p14:sldId id="272"/>
            <p14:sldId id="268"/>
            <p14:sldId id="269"/>
            <p14:sldId id="270"/>
            <p14:sldId id="273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D75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9" d="100"/>
          <a:sy n="69" d="100"/>
        </p:scale>
        <p:origin x="-1200" y="-8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9421B8-6EAF-40E5-A989-3540111F7596}" type="datetimeFigureOut">
              <a:rPr lang="zh-TW" altLang="en-US" smtClean="0"/>
              <a:pPr/>
              <a:t>2014/6/28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CE4BFB-B23C-491B-BA4C-E3FE6BB934F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2923932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E4BFB-B23C-491B-BA4C-E3FE6BB934FD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24829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角三角形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grpSp>
        <p:nvGrpSpPr>
          <p:cNvPr id="2" name="群組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手繪多邊形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手繪多邊形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手繪多邊形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直線接點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652AA75-60C8-4866-A024-D456AFF2EDAF}" type="datetimeFigureOut">
              <a:rPr lang="zh-TW" altLang="en-US" smtClean="0"/>
              <a:pPr/>
              <a:t>2014/6/28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52AA75-60C8-4866-A024-D456AFF2EDAF}" type="datetimeFigureOut">
              <a:rPr lang="zh-TW" altLang="en-US" smtClean="0"/>
              <a:pPr/>
              <a:t>2014/6/28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52AA75-60C8-4866-A024-D456AFF2EDAF}" type="datetimeFigureOut">
              <a:rPr lang="zh-TW" altLang="en-US" smtClean="0"/>
              <a:pPr/>
              <a:t>2014/6/28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52AA75-60C8-4866-A024-D456AFF2EDAF}" type="datetimeFigureOut">
              <a:rPr lang="zh-TW" altLang="en-US" smtClean="0"/>
              <a:pPr/>
              <a:t>2014/6/28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52AA75-60C8-4866-A024-D456AFF2EDAF}" type="datetimeFigureOut">
              <a:rPr lang="zh-TW" altLang="en-US" smtClean="0"/>
              <a:pPr/>
              <a:t>2014/6/28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＞形箭號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＞形箭號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52AA75-60C8-4866-A024-D456AFF2EDAF}" type="datetimeFigureOut">
              <a:rPr lang="zh-TW" altLang="en-US" smtClean="0"/>
              <a:pPr/>
              <a:t>2014/6/28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52AA75-60C8-4866-A024-D456AFF2EDAF}" type="datetimeFigureOut">
              <a:rPr lang="zh-TW" altLang="en-US" smtClean="0"/>
              <a:pPr/>
              <a:t>2014/6/28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52AA75-60C8-4866-A024-D456AFF2EDAF}" type="datetimeFigureOut">
              <a:rPr lang="zh-TW" altLang="en-US" smtClean="0"/>
              <a:pPr/>
              <a:t>2014/6/28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52AA75-60C8-4866-A024-D456AFF2EDAF}" type="datetimeFigureOut">
              <a:rPr lang="zh-TW" altLang="en-US" smtClean="0"/>
              <a:pPr/>
              <a:t>2014/6/28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C652AA75-60C8-4866-A024-D456AFF2EDAF}" type="datetimeFigureOut">
              <a:rPr lang="zh-TW" altLang="en-US" smtClean="0"/>
              <a:pPr/>
              <a:t>2014/6/28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652AA75-60C8-4866-A024-D456AFF2EDAF}" type="datetimeFigureOut">
              <a:rPr lang="zh-TW" altLang="en-US" smtClean="0"/>
              <a:pPr/>
              <a:t>2014/6/28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手繪多邊形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直角三角形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直線接點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＞形箭號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＞形箭號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手繪多邊形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手繪多邊形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直角三角形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直線接點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652AA75-60C8-4866-A024-D456AFF2EDAF}" type="datetimeFigureOut">
              <a:rPr lang="zh-TW" altLang="en-US" smtClean="0"/>
              <a:pPr/>
              <a:t>2014/6/28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C5217943-7304-4D54-B338-AEB1F524869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11560" y="980728"/>
            <a:ext cx="7848872" cy="1152128"/>
          </a:xfrm>
        </p:spPr>
        <p:txBody>
          <a:bodyPr/>
          <a:lstStyle/>
          <a:p>
            <a:pPr algn="ctr"/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102-5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歷史人物分析入門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971600" y="3789040"/>
            <a:ext cx="7772400" cy="1512168"/>
          </a:xfrm>
        </p:spPr>
        <p:txBody>
          <a:bodyPr>
            <a:normAutofit/>
          </a:bodyPr>
          <a:lstStyle/>
          <a:p>
            <a:pPr algn="ctr"/>
            <a:r>
              <a:rPr lang="zh-TW" altLang="en-US" sz="32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健行科技大學通識教育中心</a:t>
            </a:r>
            <a:endParaRPr lang="en-US" altLang="zh-TW" sz="3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32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邵承芬老師</a:t>
            </a:r>
            <a:endParaRPr lang="en-US" altLang="zh-TW" sz="3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en-US" altLang="zh-TW" sz="32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en-US" altLang="zh-TW" sz="3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zh-TW" altLang="en-US" sz="32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660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432393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</a:pPr>
            <a:r>
              <a:rPr lang="zh-TW" altLang="en-US" sz="3200" dirty="0">
                <a:latin typeface="+mn-ea"/>
                <a:cs typeface="Times New Roman" pitchFamily="18" charset="0"/>
              </a:rPr>
              <a:t>荷據時期的海上經貿</a:t>
            </a:r>
            <a:r>
              <a:rPr lang="zh-TW" altLang="en-US" sz="3200" dirty="0" smtClean="0">
                <a:latin typeface="+mn-ea"/>
                <a:cs typeface="Times New Roman" pitchFamily="18" charset="0"/>
              </a:rPr>
              <a:t>霸主</a:t>
            </a:r>
            <a:endParaRPr lang="en-US" altLang="zh-TW" sz="3200" dirty="0" smtClean="0">
              <a:latin typeface="+mn-ea"/>
              <a:cs typeface="Times New Roman" pitchFamily="18" charset="0"/>
            </a:endParaRPr>
          </a:p>
          <a:p>
            <a:pPr lvl="1">
              <a:lnSpc>
                <a:spcPct val="120000"/>
              </a:lnSpc>
            </a:pPr>
            <a:r>
              <a:rPr lang="zh-TW" altLang="fr-CA" sz="2800" dirty="0" smtClean="0">
                <a:latin typeface="+mn-ea"/>
                <a:cs typeface="Times New Roman" pitchFamily="18" charset="0"/>
              </a:rPr>
              <a:t>政</a:t>
            </a:r>
            <a:r>
              <a:rPr lang="zh-TW" altLang="fr-CA" sz="2800" dirty="0">
                <a:latin typeface="+mn-ea"/>
                <a:cs typeface="Times New Roman" pitchFamily="18" charset="0"/>
              </a:rPr>
              <a:t>商關係良好</a:t>
            </a:r>
            <a:r>
              <a:rPr lang="zh-TW" altLang="en-US" sz="2800" dirty="0">
                <a:latin typeface="+mn-ea"/>
                <a:cs typeface="Times New Roman" pitchFamily="18" charset="0"/>
              </a:rPr>
              <a:t>，您猜猜我是誰</a:t>
            </a:r>
            <a:r>
              <a:rPr lang="zh-TW" altLang="en-US" sz="2800" dirty="0" smtClean="0">
                <a:latin typeface="+mn-ea"/>
                <a:cs typeface="Times New Roman" pitchFamily="18" charset="0"/>
              </a:rPr>
              <a:t>？</a:t>
            </a:r>
            <a:endParaRPr lang="en-US" altLang="zh-TW" sz="2800" dirty="0" smtClean="0">
              <a:latin typeface="+mn-ea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zh-TW" altLang="en-US" sz="3200" dirty="0" smtClean="0">
                <a:latin typeface="+mn-ea"/>
                <a:cs typeface="Times New Roman" pitchFamily="18" charset="0"/>
              </a:rPr>
              <a:t>清代台灣</a:t>
            </a:r>
            <a:r>
              <a:rPr lang="zh-TW" altLang="en-US" sz="3200" dirty="0">
                <a:latin typeface="+mn-ea"/>
                <a:cs typeface="Times New Roman" pitchFamily="18" charset="0"/>
              </a:rPr>
              <a:t>首任</a:t>
            </a:r>
            <a:r>
              <a:rPr lang="zh-TW" altLang="en-US" sz="3200" dirty="0" smtClean="0">
                <a:latin typeface="+mn-ea"/>
                <a:cs typeface="Times New Roman" pitchFamily="18" charset="0"/>
              </a:rPr>
              <a:t>巡撫</a:t>
            </a:r>
            <a:endParaRPr lang="en-US" altLang="zh-TW" sz="3200" dirty="0" smtClean="0">
              <a:latin typeface="+mn-ea"/>
              <a:cs typeface="Times New Roman" pitchFamily="18" charset="0"/>
            </a:endParaRPr>
          </a:p>
          <a:p>
            <a:pPr lvl="1">
              <a:lnSpc>
                <a:spcPct val="120000"/>
              </a:lnSpc>
            </a:pPr>
            <a:r>
              <a:rPr lang="zh-TW" altLang="en-US" sz="2800" dirty="0" smtClean="0">
                <a:latin typeface="+mn-ea"/>
                <a:cs typeface="Times New Roman" pitchFamily="18" charset="0"/>
              </a:rPr>
              <a:t>近代</a:t>
            </a:r>
            <a:r>
              <a:rPr lang="zh-TW" altLang="en-US" sz="2800" dirty="0">
                <a:latin typeface="+mn-ea"/>
                <a:cs typeface="Times New Roman" pitchFamily="18" charset="0"/>
              </a:rPr>
              <a:t>化之父</a:t>
            </a:r>
            <a:r>
              <a:rPr lang="zh-TW" altLang="en-US" sz="2800" dirty="0" smtClean="0">
                <a:latin typeface="+mn-ea"/>
                <a:cs typeface="Times New Roman" pitchFamily="18" charset="0"/>
              </a:rPr>
              <a:t>？</a:t>
            </a:r>
            <a:endParaRPr lang="en-US" altLang="zh-TW" sz="2800" dirty="0" smtClean="0">
              <a:latin typeface="+mn-ea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zh-TW" altLang="en-US" sz="3200" dirty="0" smtClean="0">
                <a:latin typeface="+mn-ea"/>
                <a:cs typeface="Times New Roman" pitchFamily="18" charset="0"/>
              </a:rPr>
              <a:t>大</a:t>
            </a:r>
            <a:r>
              <a:rPr lang="zh-TW" altLang="en-US" sz="3200" dirty="0">
                <a:latin typeface="+mn-ea"/>
                <a:cs typeface="Times New Roman" pitchFamily="18" charset="0"/>
              </a:rPr>
              <a:t>稻埕的</a:t>
            </a:r>
            <a:r>
              <a:rPr lang="zh-TW" altLang="en-US" sz="3200" dirty="0" smtClean="0">
                <a:latin typeface="+mn-ea"/>
                <a:cs typeface="Times New Roman" pitchFamily="18" charset="0"/>
              </a:rPr>
              <a:t>富豪</a:t>
            </a:r>
            <a:endParaRPr lang="en-US" altLang="zh-TW" sz="3200" dirty="0" smtClean="0">
              <a:latin typeface="+mn-ea"/>
              <a:cs typeface="Times New Roman" pitchFamily="18" charset="0"/>
            </a:endParaRPr>
          </a:p>
          <a:p>
            <a:pPr lvl="1">
              <a:lnSpc>
                <a:spcPct val="120000"/>
              </a:lnSpc>
            </a:pPr>
            <a:r>
              <a:rPr lang="zh-TW" altLang="en-US" sz="2800" dirty="0" smtClean="0">
                <a:latin typeface="+mn-ea"/>
                <a:cs typeface="Times New Roman" pitchFamily="18" charset="0"/>
              </a:rPr>
              <a:t>足</a:t>
            </a:r>
            <a:r>
              <a:rPr lang="zh-TW" altLang="en-US" sz="2800" dirty="0">
                <a:latin typeface="+mn-ea"/>
                <a:cs typeface="Times New Roman" pitchFamily="18" charset="0"/>
              </a:rPr>
              <a:t>與郭台銘</a:t>
            </a:r>
            <a:r>
              <a:rPr lang="zh-TW" altLang="en-US" sz="2800" dirty="0" smtClean="0">
                <a:latin typeface="+mn-ea"/>
                <a:cs typeface="Times New Roman" pitchFamily="18" charset="0"/>
              </a:rPr>
              <a:t>抗衡</a:t>
            </a:r>
            <a:endParaRPr lang="en-US" altLang="zh-TW" sz="2800" dirty="0" smtClean="0">
              <a:latin typeface="+mn-ea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zh-TW" altLang="en-US" sz="3200" dirty="0" smtClean="0">
                <a:latin typeface="+mn-ea"/>
                <a:cs typeface="Times New Roman" pitchFamily="18" charset="0"/>
              </a:rPr>
              <a:t>台灣</a:t>
            </a:r>
            <a:r>
              <a:rPr lang="zh-TW" altLang="en-US" sz="3200" dirty="0">
                <a:latin typeface="+mn-ea"/>
                <a:cs typeface="Times New Roman" pitchFamily="18" charset="0"/>
              </a:rPr>
              <a:t>水利之</a:t>
            </a:r>
            <a:r>
              <a:rPr lang="zh-TW" altLang="en-US" sz="3200" dirty="0" smtClean="0">
                <a:latin typeface="+mn-ea"/>
                <a:cs typeface="Times New Roman" pitchFamily="18" charset="0"/>
              </a:rPr>
              <a:t>父</a:t>
            </a:r>
            <a:endParaRPr lang="en-US" altLang="zh-TW" sz="3200" dirty="0" smtClean="0">
              <a:latin typeface="+mn-ea"/>
              <a:cs typeface="Times New Roman" pitchFamily="18" charset="0"/>
            </a:endParaRPr>
          </a:p>
          <a:p>
            <a:pPr lvl="1">
              <a:lnSpc>
                <a:spcPct val="120000"/>
              </a:lnSpc>
            </a:pPr>
            <a:r>
              <a:rPr lang="zh-TW" altLang="en-US" sz="2800" dirty="0" smtClean="0">
                <a:latin typeface="+mn-ea"/>
                <a:cs typeface="Times New Roman" pitchFamily="18" charset="0"/>
              </a:rPr>
              <a:t>讓</a:t>
            </a:r>
            <a:r>
              <a:rPr lang="zh-TW" altLang="en-US" sz="2800" dirty="0">
                <a:latin typeface="+mn-ea"/>
                <a:cs typeface="Times New Roman" pitchFamily="18" charset="0"/>
              </a:rPr>
              <a:t>鹽鹹地變</a:t>
            </a:r>
            <a:r>
              <a:rPr lang="zh-TW" altLang="en-US" sz="2800" dirty="0" smtClean="0">
                <a:latin typeface="+mn-ea"/>
                <a:cs typeface="Times New Roman" pitchFamily="18" charset="0"/>
              </a:rPr>
              <a:t>良田</a:t>
            </a:r>
            <a:endParaRPr lang="zh-TW" altLang="fr-CA" sz="2800" dirty="0">
              <a:latin typeface="+mn-ea"/>
              <a:cs typeface="Times New Roman" pitchFamily="18" charset="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課程八大單元</a:t>
            </a:r>
            <a:r>
              <a:rPr lang="en-US" altLang="zh-TW" dirty="0" smtClean="0"/>
              <a:t>-1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1431729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432393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台灣首位醫學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博士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  <a:p>
            <a:pPr lvl="1">
              <a:lnSpc>
                <a:spcPct val="120000"/>
              </a:lnSpc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現代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禁藥檢驗法的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老祖宗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台語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歌謠之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父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  <a:p>
            <a:pPr lvl="1">
              <a:lnSpc>
                <a:spcPct val="120000"/>
              </a:lnSpc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四月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望雨的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作者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台灣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第一位女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醫師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  <a:p>
            <a:pPr lvl="1">
              <a:lnSpc>
                <a:spcPct val="120000"/>
              </a:lnSpc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從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穩婆到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產婆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政治人物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的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典範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  <a:p>
            <a:pPr lvl="1">
              <a:lnSpc>
                <a:spcPct val="120000"/>
              </a:lnSpc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永遠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身先士卒的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政治家</a:t>
            </a:r>
            <a:endParaRPr lang="zh-TW" altLang="fr-CA" sz="28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課程八大單元</a:t>
            </a:r>
            <a:r>
              <a:rPr lang="en-US" altLang="zh-TW" dirty="0" smtClean="0"/>
              <a:t>-2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2903214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214282" y="214290"/>
            <a:ext cx="8229600" cy="1143000"/>
          </a:xfrm>
        </p:spPr>
        <p:txBody>
          <a:bodyPr/>
          <a:lstStyle/>
          <a:p>
            <a:r>
              <a:rPr lang="zh-TW" altLang="en-US" dirty="0" smtClean="0">
                <a:solidFill>
                  <a:srgbClr val="FF0000"/>
                </a:solidFill>
                <a:effectLst/>
              </a:rPr>
              <a:t>課程單</a:t>
            </a:r>
            <a:r>
              <a:rPr lang="zh-TW" altLang="en-US" dirty="0" smtClean="0">
                <a:solidFill>
                  <a:srgbClr val="FF0000"/>
                </a:solidFill>
                <a:effectLst/>
              </a:rPr>
              <a:t>元</a:t>
            </a:r>
            <a:endParaRPr lang="zh-TW" altLang="en-US" dirty="0">
              <a:solidFill>
                <a:srgbClr val="FF0000"/>
              </a:solidFill>
              <a:effectLst/>
            </a:endParaRPr>
          </a:p>
        </p:txBody>
      </p:sp>
      <p:sp>
        <p:nvSpPr>
          <p:cNvPr id="4" name="Line 15"/>
          <p:cNvSpPr>
            <a:spLocks noChangeShapeType="1"/>
          </p:cNvSpPr>
          <p:nvPr/>
        </p:nvSpPr>
        <p:spPr bwMode="auto">
          <a:xfrm rot="19661464" flipH="1">
            <a:off x="4448175" y="4371975"/>
            <a:ext cx="949325" cy="1257300"/>
          </a:xfrm>
          <a:prstGeom prst="line">
            <a:avLst/>
          </a:prstGeom>
          <a:noFill/>
          <a:ln w="57150">
            <a:solidFill>
              <a:srgbClr val="BBE0E3"/>
            </a:solidFill>
            <a:round/>
            <a:headEnd type="oval" w="med" len="med"/>
            <a:tailEnd type="oval" w="med" len="med"/>
          </a:ln>
        </p:spPr>
        <p:txBody>
          <a:bodyPr wrap="none" lIns="87313" tIns="44450" rIns="87313" bIns="44450" anchor="ctr"/>
          <a:lstStyle/>
          <a:p>
            <a:endParaRPr lang="zh-TW" altLang="en-US"/>
          </a:p>
        </p:txBody>
      </p:sp>
      <p:grpSp>
        <p:nvGrpSpPr>
          <p:cNvPr id="5" name="Group 20"/>
          <p:cNvGrpSpPr>
            <a:grpSpLocks/>
          </p:cNvGrpSpPr>
          <p:nvPr/>
        </p:nvGrpSpPr>
        <p:grpSpPr bwMode="auto">
          <a:xfrm>
            <a:off x="2868613" y="1912938"/>
            <a:ext cx="4243387" cy="3702050"/>
            <a:chOff x="-339" y="987"/>
            <a:chExt cx="4284" cy="4284"/>
          </a:xfrm>
        </p:grpSpPr>
        <p:sp>
          <p:nvSpPr>
            <p:cNvPr id="6" name="Oval 21"/>
            <p:cNvSpPr>
              <a:spLocks noChangeArrowheads="1"/>
            </p:cNvSpPr>
            <p:nvPr/>
          </p:nvSpPr>
          <p:spPr bwMode="auto">
            <a:xfrm>
              <a:off x="612" y="1939"/>
              <a:ext cx="2381" cy="2381"/>
            </a:xfrm>
            <a:prstGeom prst="ellipse">
              <a:avLst/>
            </a:prstGeom>
            <a:solidFill>
              <a:srgbClr val="BBE0E3"/>
            </a:solidFill>
            <a:ln w="12700" algn="ctr">
              <a:noFill/>
              <a:round/>
              <a:headEnd/>
              <a:tailEnd/>
            </a:ln>
          </p:spPr>
          <p:txBody>
            <a:bodyPr wrap="none" lIns="87313" tIns="44450" rIns="87313" bIns="44450" anchor="ctr"/>
            <a:lstStyle/>
            <a:p>
              <a:endParaRPr kumimoji="0" lang="zh-TW" altLang="en-US">
                <a:latin typeface="Lucida Sans Unicode" pitchFamily="34" charset="0"/>
                <a:ea typeface="微軟正黑體" pitchFamily="34" charset="-120"/>
              </a:endParaRPr>
            </a:p>
          </p:txBody>
        </p:sp>
        <p:sp>
          <p:nvSpPr>
            <p:cNvPr id="7" name="AutoShape 22"/>
            <p:cNvSpPr>
              <a:spLocks noChangeArrowheads="1"/>
            </p:cNvSpPr>
            <p:nvPr/>
          </p:nvSpPr>
          <p:spPr bwMode="auto">
            <a:xfrm>
              <a:off x="-72" y="1254"/>
              <a:ext cx="3750" cy="375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1 h 21600"/>
                <a:gd name="T8" fmla="*/ 0 w 21600"/>
                <a:gd name="T9" fmla="*/ 1 h 21600"/>
                <a:gd name="T10" fmla="*/ 1 w 21600"/>
                <a:gd name="T11" fmla="*/ 1 h 21600"/>
                <a:gd name="T12" fmla="*/ 1 w 21600"/>
                <a:gd name="T13" fmla="*/ 0 h 21600"/>
                <a:gd name="T14" fmla="*/ 1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2 w 21600"/>
                <a:gd name="T25" fmla="*/ 3162 h 21600"/>
                <a:gd name="T26" fmla="*/ 18438 w 21600"/>
                <a:gd name="T27" fmla="*/ 18438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861" y="10800"/>
                  </a:moveTo>
                  <a:cubicBezTo>
                    <a:pt x="861" y="16289"/>
                    <a:pt x="5311" y="20739"/>
                    <a:pt x="10800" y="20739"/>
                  </a:cubicBezTo>
                  <a:cubicBezTo>
                    <a:pt x="16289" y="20739"/>
                    <a:pt x="20739" y="16289"/>
                    <a:pt x="20739" y="10800"/>
                  </a:cubicBezTo>
                  <a:cubicBezTo>
                    <a:pt x="20739" y="5311"/>
                    <a:pt x="16289" y="861"/>
                    <a:pt x="10800" y="861"/>
                  </a:cubicBezTo>
                  <a:cubicBezTo>
                    <a:pt x="5311" y="861"/>
                    <a:pt x="861" y="5311"/>
                    <a:pt x="861" y="10800"/>
                  </a:cubicBezTo>
                  <a:close/>
                </a:path>
              </a:pathLst>
            </a:custGeom>
            <a:solidFill>
              <a:srgbClr val="BBE0E3"/>
            </a:solidFill>
            <a:ln w="12700" algn="ctr">
              <a:noFill/>
              <a:round/>
              <a:headEnd/>
              <a:tailEnd/>
            </a:ln>
          </p:spPr>
          <p:txBody>
            <a:bodyPr wrap="none" lIns="87313" tIns="44450" rIns="87313" bIns="44450" anchor="ctr"/>
            <a:lstStyle/>
            <a:p>
              <a:endParaRPr kumimoji="0" lang="zh-TW" altLang="en-US">
                <a:latin typeface="Lucida Sans Unicode" pitchFamily="34" charset="0"/>
                <a:ea typeface="微軟正黑體" pitchFamily="34" charset="-120"/>
              </a:endParaRPr>
            </a:p>
          </p:txBody>
        </p:sp>
        <p:sp>
          <p:nvSpPr>
            <p:cNvPr id="8" name="AutoShape 23"/>
            <p:cNvSpPr>
              <a:spLocks noChangeArrowheads="1"/>
            </p:cNvSpPr>
            <p:nvPr/>
          </p:nvSpPr>
          <p:spPr bwMode="auto">
            <a:xfrm>
              <a:off x="-339" y="987"/>
              <a:ext cx="4284" cy="4284"/>
            </a:xfrm>
            <a:custGeom>
              <a:avLst/>
              <a:gdLst>
                <a:gd name="T0" fmla="*/ 1 w 21600"/>
                <a:gd name="T1" fmla="*/ 0 h 21600"/>
                <a:gd name="T2" fmla="*/ 0 w 21600"/>
                <a:gd name="T3" fmla="*/ 0 h 21600"/>
                <a:gd name="T4" fmla="*/ 0 w 21600"/>
                <a:gd name="T5" fmla="*/ 1 h 21600"/>
                <a:gd name="T6" fmla="*/ 0 w 21600"/>
                <a:gd name="T7" fmla="*/ 1 h 21600"/>
                <a:gd name="T8" fmla="*/ 1 w 21600"/>
                <a:gd name="T9" fmla="*/ 1 h 21600"/>
                <a:gd name="T10" fmla="*/ 1 w 21600"/>
                <a:gd name="T11" fmla="*/ 1 h 21600"/>
                <a:gd name="T12" fmla="*/ 1 w 21600"/>
                <a:gd name="T13" fmla="*/ 1 h 21600"/>
                <a:gd name="T14" fmla="*/ 1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1 w 21600"/>
                <a:gd name="T25" fmla="*/ 3161 h 21600"/>
                <a:gd name="T26" fmla="*/ 18439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861" y="10800"/>
                  </a:moveTo>
                  <a:cubicBezTo>
                    <a:pt x="861" y="16289"/>
                    <a:pt x="5311" y="20739"/>
                    <a:pt x="10800" y="20739"/>
                  </a:cubicBezTo>
                  <a:cubicBezTo>
                    <a:pt x="16289" y="20739"/>
                    <a:pt x="20739" y="16289"/>
                    <a:pt x="20739" y="10800"/>
                  </a:cubicBezTo>
                  <a:cubicBezTo>
                    <a:pt x="20739" y="5311"/>
                    <a:pt x="16289" y="861"/>
                    <a:pt x="10800" y="861"/>
                  </a:cubicBezTo>
                  <a:cubicBezTo>
                    <a:pt x="5311" y="861"/>
                    <a:pt x="861" y="5311"/>
                    <a:pt x="861" y="10800"/>
                  </a:cubicBezTo>
                  <a:close/>
                </a:path>
              </a:pathLst>
            </a:custGeom>
            <a:solidFill>
              <a:srgbClr val="BBE0E3"/>
            </a:solidFill>
            <a:ln w="12700" algn="ctr">
              <a:noFill/>
              <a:round/>
              <a:headEnd/>
              <a:tailEnd/>
            </a:ln>
          </p:spPr>
          <p:txBody>
            <a:bodyPr wrap="none" lIns="87313" tIns="44450" rIns="87313" bIns="44450" anchor="ctr"/>
            <a:lstStyle/>
            <a:p>
              <a:endParaRPr kumimoji="0" lang="zh-TW" altLang="en-US">
                <a:latin typeface="Lucida Sans Unicode" pitchFamily="34" charset="0"/>
                <a:ea typeface="微軟正黑體" pitchFamily="34" charset="-120"/>
              </a:endParaRPr>
            </a:p>
          </p:txBody>
        </p:sp>
      </p:grpSp>
      <p:grpSp>
        <p:nvGrpSpPr>
          <p:cNvPr id="9" name="Group 55"/>
          <p:cNvGrpSpPr>
            <a:grpSpLocks/>
          </p:cNvGrpSpPr>
          <p:nvPr/>
        </p:nvGrpSpPr>
        <p:grpSpPr bwMode="auto">
          <a:xfrm>
            <a:off x="4230688" y="5657850"/>
            <a:ext cx="1127125" cy="985838"/>
            <a:chOff x="823" y="740"/>
            <a:chExt cx="696" cy="698"/>
          </a:xfrm>
        </p:grpSpPr>
        <p:sp>
          <p:nvSpPr>
            <p:cNvPr id="10" name="Oval 56"/>
            <p:cNvSpPr>
              <a:spLocks noChangeArrowheads="1"/>
            </p:cNvSpPr>
            <p:nvPr/>
          </p:nvSpPr>
          <p:spPr bwMode="gray">
            <a:xfrm>
              <a:off x="823" y="740"/>
              <a:ext cx="696" cy="698"/>
            </a:xfrm>
            <a:prstGeom prst="ellipse">
              <a:avLst/>
            </a:prstGeom>
            <a:gradFill rotWithShape="1">
              <a:gsLst>
                <a:gs pos="0">
                  <a:srgbClr val="76185E"/>
                </a:gs>
                <a:gs pos="100000">
                  <a:srgbClr val="FF33CC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kumimoji="0" lang="zh-TW" altLang="en-US">
                <a:latin typeface="Lucida Sans Unicode" pitchFamily="34" charset="0"/>
                <a:ea typeface="微軟正黑體" pitchFamily="34" charset="-120"/>
              </a:endParaRPr>
            </a:p>
          </p:txBody>
        </p:sp>
        <p:sp>
          <p:nvSpPr>
            <p:cNvPr id="11" name="Oval 57"/>
            <p:cNvSpPr>
              <a:spLocks noChangeArrowheads="1"/>
            </p:cNvSpPr>
            <p:nvPr/>
          </p:nvSpPr>
          <p:spPr bwMode="gray">
            <a:xfrm>
              <a:off x="831" y="749"/>
              <a:ext cx="680" cy="680"/>
            </a:xfrm>
            <a:prstGeom prst="ellipse">
              <a:avLst/>
            </a:prstGeom>
            <a:gradFill rotWithShape="1">
              <a:gsLst>
                <a:gs pos="0">
                  <a:srgbClr val="FF33CC">
                    <a:alpha val="0"/>
                  </a:srgbClr>
                </a:gs>
                <a:gs pos="100000">
                  <a:srgbClr val="FFB8ED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kumimoji="0" lang="zh-TW" altLang="en-US">
                <a:latin typeface="Lucida Sans Unicode" pitchFamily="34" charset="0"/>
                <a:ea typeface="微軟正黑體" pitchFamily="34" charset="-120"/>
              </a:endParaRPr>
            </a:p>
          </p:txBody>
        </p:sp>
        <p:sp>
          <p:nvSpPr>
            <p:cNvPr id="12" name="Oval 58"/>
            <p:cNvSpPr>
              <a:spLocks noChangeArrowheads="1"/>
            </p:cNvSpPr>
            <p:nvPr/>
          </p:nvSpPr>
          <p:spPr bwMode="gray">
            <a:xfrm>
              <a:off x="848" y="770"/>
              <a:ext cx="647" cy="636"/>
            </a:xfrm>
            <a:prstGeom prst="ellipse">
              <a:avLst/>
            </a:prstGeom>
            <a:gradFill rotWithShape="1">
              <a:gsLst>
                <a:gs pos="0">
                  <a:srgbClr val="CA28A2"/>
                </a:gs>
                <a:gs pos="100000">
                  <a:srgbClr val="FF33CC">
                    <a:alpha val="4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kumimoji="0" lang="zh-TW" altLang="en-US">
                <a:latin typeface="Lucida Sans Unicode" pitchFamily="34" charset="0"/>
                <a:ea typeface="微軟正黑體" pitchFamily="34" charset="-120"/>
              </a:endParaRPr>
            </a:p>
          </p:txBody>
        </p:sp>
        <p:sp>
          <p:nvSpPr>
            <p:cNvPr id="13" name="Oval 59"/>
            <p:cNvSpPr>
              <a:spLocks noChangeArrowheads="1"/>
            </p:cNvSpPr>
            <p:nvPr/>
          </p:nvSpPr>
          <p:spPr bwMode="gray">
            <a:xfrm>
              <a:off x="884" y="754"/>
              <a:ext cx="576" cy="51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33CC">
                    <a:alpha val="37999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kumimoji="0" lang="zh-TW" altLang="en-US">
                <a:latin typeface="Lucida Sans Unicode" pitchFamily="34" charset="0"/>
                <a:ea typeface="微軟正黑體" pitchFamily="34" charset="-120"/>
              </a:endParaRPr>
            </a:p>
          </p:txBody>
        </p:sp>
      </p:grpSp>
      <p:sp>
        <p:nvSpPr>
          <p:cNvPr id="14" name="Line 15"/>
          <p:cNvSpPr>
            <a:spLocks noChangeShapeType="1"/>
          </p:cNvSpPr>
          <p:nvPr/>
        </p:nvSpPr>
        <p:spPr bwMode="auto">
          <a:xfrm rot="-1938536">
            <a:off x="5981539" y="3700227"/>
            <a:ext cx="396328" cy="1911484"/>
          </a:xfrm>
          <a:prstGeom prst="line">
            <a:avLst/>
          </a:prstGeom>
          <a:noFill/>
          <a:ln w="57150">
            <a:solidFill>
              <a:srgbClr val="BBE0E3"/>
            </a:solidFill>
            <a:round/>
            <a:headEnd type="oval" w="med" len="med"/>
            <a:tailEnd type="oval" w="med" len="med"/>
          </a:ln>
        </p:spPr>
        <p:txBody>
          <a:bodyPr wrap="none" lIns="87313" tIns="44450" rIns="87313" bIns="44450" anchor="ctr"/>
          <a:lstStyle/>
          <a:p>
            <a:endParaRPr lang="zh-TW" altLang="en-US"/>
          </a:p>
        </p:txBody>
      </p:sp>
      <p:sp>
        <p:nvSpPr>
          <p:cNvPr id="15" name="投影片編號版面配置區 2"/>
          <p:cNvSpPr>
            <a:spLocks noGrp="1"/>
          </p:cNvSpPr>
          <p:nvPr>
            <p:ph type="sldNum" sz="quarter" idx="12"/>
          </p:nvPr>
        </p:nvSpPr>
        <p:spPr bwMode="auto">
          <a:xfrm>
            <a:off x="8647113" y="6408738"/>
            <a:ext cx="366712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29AAEBF-43C5-4511-9583-C89C4000EBE7}" type="slidenum">
              <a:rPr lang="zh-TW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zh-TW" altLang="en-US" smtClean="0"/>
          </a:p>
        </p:txBody>
      </p:sp>
      <p:sp>
        <p:nvSpPr>
          <p:cNvPr id="16" name="AutoShape 11"/>
          <p:cNvSpPr>
            <a:spLocks noChangeArrowheads="1"/>
          </p:cNvSpPr>
          <p:nvPr/>
        </p:nvSpPr>
        <p:spPr bwMode="auto">
          <a:xfrm rot="8866895">
            <a:off x="3540125" y="2405063"/>
            <a:ext cx="3171825" cy="294163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431 w 21600"/>
              <a:gd name="T13" fmla="*/ 0 h 21600"/>
              <a:gd name="T14" fmla="*/ 21169 w 21600"/>
              <a:gd name="T15" fmla="*/ 1284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3497" y="10757"/>
                </a:moveTo>
                <a:cubicBezTo>
                  <a:pt x="3520" y="6740"/>
                  <a:pt x="6783" y="3496"/>
                  <a:pt x="10800" y="3497"/>
                </a:cubicBezTo>
                <a:cubicBezTo>
                  <a:pt x="14816" y="3497"/>
                  <a:pt x="18079" y="6740"/>
                  <a:pt x="18102" y="10757"/>
                </a:cubicBezTo>
                <a:lnTo>
                  <a:pt x="21599" y="10736"/>
                </a:lnTo>
                <a:cubicBezTo>
                  <a:pt x="21564" y="4796"/>
                  <a:pt x="16739" y="-1"/>
                  <a:pt x="10799" y="0"/>
                </a:cubicBezTo>
                <a:cubicBezTo>
                  <a:pt x="4860" y="0"/>
                  <a:pt x="35" y="4796"/>
                  <a:pt x="0" y="10736"/>
                </a:cubicBezTo>
                <a:close/>
              </a:path>
            </a:pathLst>
          </a:custGeom>
          <a:solidFill>
            <a:srgbClr val="FFCC00">
              <a:alpha val="20000"/>
            </a:srgbClr>
          </a:solidFill>
          <a:ln w="12700" algn="ctr">
            <a:noFill/>
            <a:miter lim="800000"/>
            <a:headEnd/>
            <a:tailEnd/>
          </a:ln>
        </p:spPr>
        <p:txBody>
          <a:bodyPr wrap="none" lIns="87313" tIns="44450" rIns="87313" bIns="44450" anchor="ctr"/>
          <a:lstStyle/>
          <a:p>
            <a:endParaRPr kumimoji="0" lang="zh-TW" altLang="en-US">
              <a:latin typeface="Lucida Sans Unicode" pitchFamily="34" charset="0"/>
              <a:ea typeface="微軟正黑體" pitchFamily="34" charset="-120"/>
            </a:endParaRPr>
          </a:p>
        </p:txBody>
      </p:sp>
      <p:sp>
        <p:nvSpPr>
          <p:cNvPr id="17" name="Line 14"/>
          <p:cNvSpPr>
            <a:spLocks noChangeShapeType="1"/>
          </p:cNvSpPr>
          <p:nvPr/>
        </p:nvSpPr>
        <p:spPr bwMode="auto">
          <a:xfrm>
            <a:off x="4949825" y="1703388"/>
            <a:ext cx="46038" cy="2036762"/>
          </a:xfrm>
          <a:prstGeom prst="line">
            <a:avLst/>
          </a:prstGeom>
          <a:noFill/>
          <a:ln w="57150">
            <a:solidFill>
              <a:srgbClr val="BBE0E3"/>
            </a:solidFill>
            <a:round/>
            <a:headEnd type="oval" w="med" len="med"/>
            <a:tailEnd type="oval" w="med" len="med"/>
          </a:ln>
        </p:spPr>
        <p:txBody>
          <a:bodyPr wrap="none" lIns="87313" tIns="44450" rIns="87313" bIns="44450" anchor="ctr"/>
          <a:lstStyle/>
          <a:p>
            <a:endParaRPr lang="zh-TW" altLang="en-US"/>
          </a:p>
        </p:txBody>
      </p:sp>
      <p:sp>
        <p:nvSpPr>
          <p:cNvPr id="18" name="Line 15"/>
          <p:cNvSpPr>
            <a:spLocks noChangeShapeType="1"/>
          </p:cNvSpPr>
          <p:nvPr/>
        </p:nvSpPr>
        <p:spPr bwMode="auto">
          <a:xfrm rot="-1938536">
            <a:off x="4209060" y="1691204"/>
            <a:ext cx="45719" cy="2249938"/>
          </a:xfrm>
          <a:prstGeom prst="line">
            <a:avLst/>
          </a:prstGeom>
          <a:noFill/>
          <a:ln w="57150">
            <a:solidFill>
              <a:srgbClr val="BBE0E3"/>
            </a:solidFill>
            <a:round/>
            <a:headEnd type="oval" w="med" len="med"/>
            <a:tailEnd type="oval" w="med" len="med"/>
          </a:ln>
        </p:spPr>
        <p:txBody>
          <a:bodyPr wrap="none" lIns="87313" tIns="44450" rIns="87313" bIns="44450" anchor="ctr"/>
          <a:lstStyle/>
          <a:p>
            <a:endParaRPr lang="zh-TW" altLang="en-US"/>
          </a:p>
        </p:txBody>
      </p:sp>
      <p:sp>
        <p:nvSpPr>
          <p:cNvPr id="19" name="Line 16"/>
          <p:cNvSpPr>
            <a:spLocks noChangeShapeType="1"/>
          </p:cNvSpPr>
          <p:nvPr/>
        </p:nvSpPr>
        <p:spPr bwMode="auto">
          <a:xfrm rot="3461464" flipH="1">
            <a:off x="4888462" y="1901047"/>
            <a:ext cx="406223" cy="4599347"/>
          </a:xfrm>
          <a:prstGeom prst="line">
            <a:avLst/>
          </a:prstGeom>
          <a:noFill/>
          <a:ln w="57150">
            <a:solidFill>
              <a:srgbClr val="BBE0E3"/>
            </a:solidFill>
            <a:round/>
            <a:headEnd type="oval" w="med" len="med"/>
            <a:tailEnd type="oval" w="med" len="med"/>
          </a:ln>
        </p:spPr>
        <p:txBody>
          <a:bodyPr wrap="none" lIns="87313" tIns="44450" rIns="87313" bIns="44450" anchor="ctr"/>
          <a:lstStyle/>
          <a:p>
            <a:endParaRPr lang="zh-TW" altLang="en-US"/>
          </a:p>
        </p:txBody>
      </p:sp>
      <p:sp>
        <p:nvSpPr>
          <p:cNvPr id="20" name="Line 17"/>
          <p:cNvSpPr>
            <a:spLocks noChangeShapeType="1"/>
          </p:cNvSpPr>
          <p:nvPr/>
        </p:nvSpPr>
        <p:spPr bwMode="auto">
          <a:xfrm rot="17953037">
            <a:off x="3869458" y="2413768"/>
            <a:ext cx="181461" cy="2261694"/>
          </a:xfrm>
          <a:prstGeom prst="line">
            <a:avLst/>
          </a:prstGeom>
          <a:noFill/>
          <a:ln w="57150">
            <a:solidFill>
              <a:srgbClr val="BBE0E3"/>
            </a:solidFill>
            <a:round/>
            <a:headEnd type="oval" w="med" len="med"/>
            <a:tailEnd type="oval" w="med" len="med"/>
          </a:ln>
        </p:spPr>
        <p:txBody>
          <a:bodyPr wrap="none" lIns="87313" tIns="44450" rIns="87313" bIns="44450" anchor="ctr"/>
          <a:lstStyle/>
          <a:p>
            <a:endParaRPr lang="zh-TW" altLang="en-US"/>
          </a:p>
        </p:txBody>
      </p:sp>
      <p:sp>
        <p:nvSpPr>
          <p:cNvPr id="21" name="Line 18"/>
          <p:cNvSpPr>
            <a:spLocks noChangeShapeType="1"/>
          </p:cNvSpPr>
          <p:nvPr/>
        </p:nvSpPr>
        <p:spPr bwMode="auto">
          <a:xfrm rot="1753037">
            <a:off x="6081796" y="1734996"/>
            <a:ext cx="46038" cy="2100262"/>
          </a:xfrm>
          <a:prstGeom prst="line">
            <a:avLst/>
          </a:prstGeom>
          <a:noFill/>
          <a:ln w="57150">
            <a:solidFill>
              <a:srgbClr val="BBE0E3"/>
            </a:solidFill>
            <a:round/>
            <a:headEnd type="oval" w="med" len="med"/>
            <a:tailEnd type="oval" w="med" len="med"/>
          </a:ln>
        </p:spPr>
        <p:txBody>
          <a:bodyPr wrap="none" lIns="87313" tIns="44450" rIns="87313" bIns="44450" anchor="ctr"/>
          <a:lstStyle/>
          <a:p>
            <a:endParaRPr lang="zh-TW" altLang="en-US"/>
          </a:p>
        </p:txBody>
      </p:sp>
      <p:sp>
        <p:nvSpPr>
          <p:cNvPr id="22" name="Rectangle 29"/>
          <p:cNvSpPr>
            <a:spLocks noChangeArrowheads="1"/>
          </p:cNvSpPr>
          <p:nvPr/>
        </p:nvSpPr>
        <p:spPr bwMode="auto">
          <a:xfrm>
            <a:off x="4279900" y="3943350"/>
            <a:ext cx="1404938" cy="1397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lIns="87313" tIns="44450" rIns="87313" bIns="44450" anchor="ctr"/>
          <a:lstStyle/>
          <a:p>
            <a:pPr algn="ctr" defTabSz="857250" eaLnBrk="0" hangingPunct="0"/>
            <a:endParaRPr kumimoji="0" lang="en-US" altLang="ko-KR" sz="2400" b="1" dirty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23" name="Group 35"/>
          <p:cNvGrpSpPr>
            <a:grpSpLocks/>
          </p:cNvGrpSpPr>
          <p:nvPr/>
        </p:nvGrpSpPr>
        <p:grpSpPr bwMode="auto">
          <a:xfrm>
            <a:off x="7072330" y="2714620"/>
            <a:ext cx="1127125" cy="985837"/>
            <a:chOff x="590" y="1015"/>
            <a:chExt cx="696" cy="698"/>
          </a:xfrm>
        </p:grpSpPr>
        <p:sp>
          <p:nvSpPr>
            <p:cNvPr id="24" name="Oval 36"/>
            <p:cNvSpPr>
              <a:spLocks noChangeArrowheads="1"/>
            </p:cNvSpPr>
            <p:nvPr/>
          </p:nvSpPr>
          <p:spPr bwMode="gray">
            <a:xfrm>
              <a:off x="590" y="1015"/>
              <a:ext cx="696" cy="698"/>
            </a:xfrm>
            <a:prstGeom prst="ellipse">
              <a:avLst/>
            </a:prstGeom>
            <a:gradFill rotWithShape="1">
              <a:gsLst>
                <a:gs pos="0">
                  <a:srgbClr val="5E762F"/>
                </a:gs>
                <a:gs pos="100000">
                  <a:srgbClr val="CCFF66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kumimoji="0" lang="zh-TW" altLang="en-US">
                <a:latin typeface="Lucida Sans Unicode" pitchFamily="34" charset="0"/>
                <a:ea typeface="微軟正黑體" pitchFamily="34" charset="-120"/>
              </a:endParaRPr>
            </a:p>
          </p:txBody>
        </p:sp>
        <p:sp>
          <p:nvSpPr>
            <p:cNvPr id="25" name="Oval 37"/>
            <p:cNvSpPr>
              <a:spLocks noChangeArrowheads="1"/>
            </p:cNvSpPr>
            <p:nvPr/>
          </p:nvSpPr>
          <p:spPr bwMode="gray">
            <a:xfrm>
              <a:off x="598" y="1024"/>
              <a:ext cx="680" cy="680"/>
            </a:xfrm>
            <a:prstGeom prst="ellipse">
              <a:avLst/>
            </a:prstGeom>
            <a:gradFill rotWithShape="1">
              <a:gsLst>
                <a:gs pos="0">
                  <a:srgbClr val="CCFF66">
                    <a:alpha val="0"/>
                  </a:srgbClr>
                </a:gs>
                <a:gs pos="100000">
                  <a:srgbClr val="EDFFCA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kumimoji="0" lang="zh-TW" altLang="en-US">
                <a:latin typeface="Lucida Sans Unicode" pitchFamily="34" charset="0"/>
                <a:ea typeface="微軟正黑體" pitchFamily="34" charset="-120"/>
              </a:endParaRPr>
            </a:p>
          </p:txBody>
        </p:sp>
        <p:sp>
          <p:nvSpPr>
            <p:cNvPr id="26" name="Oval 38"/>
            <p:cNvSpPr>
              <a:spLocks noChangeArrowheads="1"/>
            </p:cNvSpPr>
            <p:nvPr/>
          </p:nvSpPr>
          <p:spPr bwMode="gray">
            <a:xfrm>
              <a:off x="615" y="1046"/>
              <a:ext cx="647" cy="636"/>
            </a:xfrm>
            <a:prstGeom prst="ellipse">
              <a:avLst/>
            </a:prstGeom>
            <a:gradFill rotWithShape="1">
              <a:gsLst>
                <a:gs pos="0">
                  <a:srgbClr val="A2CA51"/>
                </a:gs>
                <a:gs pos="100000">
                  <a:srgbClr val="CCFF66">
                    <a:alpha val="4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kumimoji="0" lang="zh-TW" altLang="en-US">
                <a:latin typeface="Lucida Sans Unicode" pitchFamily="34" charset="0"/>
                <a:ea typeface="微軟正黑體" pitchFamily="34" charset="-120"/>
              </a:endParaRPr>
            </a:p>
          </p:txBody>
        </p:sp>
        <p:sp>
          <p:nvSpPr>
            <p:cNvPr id="27" name="Oval 39"/>
            <p:cNvSpPr>
              <a:spLocks noChangeArrowheads="1"/>
            </p:cNvSpPr>
            <p:nvPr/>
          </p:nvSpPr>
          <p:spPr bwMode="gray">
            <a:xfrm>
              <a:off x="651" y="1026"/>
              <a:ext cx="576" cy="51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CCFF66">
                    <a:alpha val="37999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kumimoji="0" lang="zh-TW" altLang="en-US">
                <a:latin typeface="Lucida Sans Unicode" pitchFamily="34" charset="0"/>
                <a:ea typeface="微軟正黑體" pitchFamily="34" charset="-120"/>
              </a:endParaRPr>
            </a:p>
          </p:txBody>
        </p:sp>
      </p:grpSp>
      <p:grpSp>
        <p:nvGrpSpPr>
          <p:cNvPr id="28" name="Group 40"/>
          <p:cNvGrpSpPr>
            <a:grpSpLocks/>
          </p:cNvGrpSpPr>
          <p:nvPr/>
        </p:nvGrpSpPr>
        <p:grpSpPr bwMode="auto">
          <a:xfrm>
            <a:off x="6643702" y="5214950"/>
            <a:ext cx="1127125" cy="985837"/>
            <a:chOff x="54" y="2591"/>
            <a:chExt cx="696" cy="698"/>
          </a:xfrm>
        </p:grpSpPr>
        <p:sp>
          <p:nvSpPr>
            <p:cNvPr id="29" name="Oval 41"/>
            <p:cNvSpPr>
              <a:spLocks noChangeArrowheads="1"/>
            </p:cNvSpPr>
            <p:nvPr/>
          </p:nvSpPr>
          <p:spPr bwMode="gray">
            <a:xfrm>
              <a:off x="54" y="2591"/>
              <a:ext cx="696" cy="698"/>
            </a:xfrm>
            <a:prstGeom prst="ellipse">
              <a:avLst/>
            </a:prstGeom>
            <a:gradFill rotWithShape="1">
              <a:gsLst>
                <a:gs pos="0">
                  <a:srgbClr val="765E00"/>
                </a:gs>
                <a:gs pos="100000">
                  <a:srgbClr val="FFCC00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kumimoji="0" lang="zh-TW" altLang="en-US">
                <a:latin typeface="Lucida Sans Unicode" pitchFamily="34" charset="0"/>
                <a:ea typeface="微軟正黑體" pitchFamily="34" charset="-120"/>
              </a:endParaRPr>
            </a:p>
          </p:txBody>
        </p:sp>
        <p:sp>
          <p:nvSpPr>
            <p:cNvPr id="30" name="Oval 42"/>
            <p:cNvSpPr>
              <a:spLocks noChangeArrowheads="1"/>
            </p:cNvSpPr>
            <p:nvPr/>
          </p:nvSpPr>
          <p:spPr bwMode="gray">
            <a:xfrm>
              <a:off x="63" y="2600"/>
              <a:ext cx="680" cy="680"/>
            </a:xfrm>
            <a:prstGeom prst="ellipse">
              <a:avLst/>
            </a:prstGeom>
            <a:gradFill rotWithShape="1">
              <a:gsLst>
                <a:gs pos="0">
                  <a:srgbClr val="FFCC00">
                    <a:alpha val="0"/>
                  </a:srgbClr>
                </a:gs>
                <a:gs pos="100000">
                  <a:srgbClr val="FFEDA6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kumimoji="0" lang="zh-TW" altLang="en-US">
                <a:latin typeface="Lucida Sans Unicode" pitchFamily="34" charset="0"/>
                <a:ea typeface="微軟正黑體" pitchFamily="34" charset="-120"/>
              </a:endParaRPr>
            </a:p>
          </p:txBody>
        </p:sp>
        <p:sp>
          <p:nvSpPr>
            <p:cNvPr id="31" name="Oval 43"/>
            <p:cNvSpPr>
              <a:spLocks noChangeArrowheads="1"/>
            </p:cNvSpPr>
            <p:nvPr/>
          </p:nvSpPr>
          <p:spPr bwMode="gray">
            <a:xfrm>
              <a:off x="79" y="2622"/>
              <a:ext cx="647" cy="636"/>
            </a:xfrm>
            <a:prstGeom prst="ellipse">
              <a:avLst/>
            </a:prstGeom>
            <a:gradFill rotWithShape="1">
              <a:gsLst>
                <a:gs pos="0">
                  <a:srgbClr val="CAA200"/>
                </a:gs>
                <a:gs pos="100000">
                  <a:srgbClr val="FFCC00">
                    <a:alpha val="4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kumimoji="0" lang="zh-TW" altLang="en-US">
                <a:latin typeface="Lucida Sans Unicode" pitchFamily="34" charset="0"/>
                <a:ea typeface="微軟正黑體" pitchFamily="34" charset="-120"/>
              </a:endParaRPr>
            </a:p>
          </p:txBody>
        </p:sp>
        <p:sp>
          <p:nvSpPr>
            <p:cNvPr id="32" name="Oval 44"/>
            <p:cNvSpPr>
              <a:spLocks noChangeArrowheads="1"/>
            </p:cNvSpPr>
            <p:nvPr/>
          </p:nvSpPr>
          <p:spPr bwMode="gray">
            <a:xfrm>
              <a:off x="115" y="2597"/>
              <a:ext cx="576" cy="51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CC00">
                    <a:alpha val="37999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kumimoji="0" lang="zh-TW" altLang="en-US">
                <a:latin typeface="Lucida Sans Unicode" pitchFamily="34" charset="0"/>
                <a:ea typeface="微軟正黑體" pitchFamily="34" charset="-120"/>
              </a:endParaRPr>
            </a:p>
          </p:txBody>
        </p:sp>
      </p:grpSp>
      <p:grpSp>
        <p:nvGrpSpPr>
          <p:cNvPr id="33" name="Group 45"/>
          <p:cNvGrpSpPr>
            <a:grpSpLocks/>
          </p:cNvGrpSpPr>
          <p:nvPr/>
        </p:nvGrpSpPr>
        <p:grpSpPr bwMode="auto">
          <a:xfrm>
            <a:off x="2073275" y="4911725"/>
            <a:ext cx="1127125" cy="985838"/>
            <a:chOff x="166" y="1752"/>
            <a:chExt cx="696" cy="698"/>
          </a:xfrm>
        </p:grpSpPr>
        <p:sp>
          <p:nvSpPr>
            <p:cNvPr id="34" name="Oval 46"/>
            <p:cNvSpPr>
              <a:spLocks noChangeArrowheads="1"/>
            </p:cNvSpPr>
            <p:nvPr/>
          </p:nvSpPr>
          <p:spPr bwMode="gray">
            <a:xfrm>
              <a:off x="166" y="1752"/>
              <a:ext cx="696" cy="698"/>
            </a:xfrm>
            <a:prstGeom prst="ellipse">
              <a:avLst/>
            </a:prstGeom>
            <a:gradFill rotWithShape="1">
              <a:gsLst>
                <a:gs pos="0">
                  <a:srgbClr val="004776"/>
                </a:gs>
                <a:gs pos="100000">
                  <a:srgbClr val="0099FF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kumimoji="0" lang="zh-TW" altLang="en-US">
                <a:latin typeface="Lucida Sans Unicode" pitchFamily="34" charset="0"/>
                <a:ea typeface="微軟正黑體" pitchFamily="34" charset="-120"/>
              </a:endParaRPr>
            </a:p>
          </p:txBody>
        </p:sp>
        <p:sp>
          <p:nvSpPr>
            <p:cNvPr id="35" name="Oval 47"/>
            <p:cNvSpPr>
              <a:spLocks noChangeArrowheads="1"/>
            </p:cNvSpPr>
            <p:nvPr/>
          </p:nvSpPr>
          <p:spPr bwMode="gray">
            <a:xfrm>
              <a:off x="174" y="1761"/>
              <a:ext cx="680" cy="680"/>
            </a:xfrm>
            <a:prstGeom prst="ellipse">
              <a:avLst/>
            </a:prstGeom>
            <a:gradFill rotWithShape="1">
              <a:gsLst>
                <a:gs pos="0">
                  <a:srgbClr val="0099FF">
                    <a:alpha val="0"/>
                  </a:srgbClr>
                </a:gs>
                <a:gs pos="100000">
                  <a:srgbClr val="A6DBFF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kumimoji="0" lang="zh-TW" altLang="en-US">
                <a:latin typeface="Lucida Sans Unicode" pitchFamily="34" charset="0"/>
                <a:ea typeface="微軟正黑體" pitchFamily="34" charset="-120"/>
              </a:endParaRPr>
            </a:p>
          </p:txBody>
        </p:sp>
        <p:sp>
          <p:nvSpPr>
            <p:cNvPr id="36" name="Oval 48"/>
            <p:cNvSpPr>
              <a:spLocks noChangeArrowheads="1"/>
            </p:cNvSpPr>
            <p:nvPr/>
          </p:nvSpPr>
          <p:spPr bwMode="gray">
            <a:xfrm>
              <a:off x="191" y="1783"/>
              <a:ext cx="647" cy="636"/>
            </a:xfrm>
            <a:prstGeom prst="ellipse">
              <a:avLst/>
            </a:prstGeom>
            <a:gradFill rotWithShape="1">
              <a:gsLst>
                <a:gs pos="0">
                  <a:srgbClr val="0079CA"/>
                </a:gs>
                <a:gs pos="100000">
                  <a:srgbClr val="0099FF">
                    <a:alpha val="4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kumimoji="0" lang="zh-TW" altLang="en-US">
                <a:latin typeface="Lucida Sans Unicode" pitchFamily="34" charset="0"/>
                <a:ea typeface="微軟正黑體" pitchFamily="34" charset="-120"/>
              </a:endParaRPr>
            </a:p>
          </p:txBody>
        </p:sp>
        <p:sp>
          <p:nvSpPr>
            <p:cNvPr id="37" name="Oval 49"/>
            <p:cNvSpPr>
              <a:spLocks noChangeArrowheads="1"/>
            </p:cNvSpPr>
            <p:nvPr/>
          </p:nvSpPr>
          <p:spPr bwMode="gray">
            <a:xfrm>
              <a:off x="227" y="1762"/>
              <a:ext cx="576" cy="51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0099FF">
                    <a:alpha val="37999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kumimoji="0" lang="zh-TW" altLang="en-US">
                <a:latin typeface="Lucida Sans Unicode" pitchFamily="34" charset="0"/>
                <a:ea typeface="微軟正黑體" pitchFamily="34" charset="-120"/>
              </a:endParaRPr>
            </a:p>
          </p:txBody>
        </p:sp>
      </p:grpSp>
      <p:grpSp>
        <p:nvGrpSpPr>
          <p:cNvPr id="38" name="Group 50"/>
          <p:cNvGrpSpPr>
            <a:grpSpLocks/>
          </p:cNvGrpSpPr>
          <p:nvPr/>
        </p:nvGrpSpPr>
        <p:grpSpPr bwMode="auto">
          <a:xfrm>
            <a:off x="4376738" y="704850"/>
            <a:ext cx="1127125" cy="985838"/>
            <a:chOff x="415" y="1060"/>
            <a:chExt cx="696" cy="698"/>
          </a:xfrm>
        </p:grpSpPr>
        <p:sp>
          <p:nvSpPr>
            <p:cNvPr id="39" name="Oval 51"/>
            <p:cNvSpPr>
              <a:spLocks noChangeArrowheads="1"/>
            </p:cNvSpPr>
            <p:nvPr/>
          </p:nvSpPr>
          <p:spPr bwMode="gray">
            <a:xfrm>
              <a:off x="415" y="1060"/>
              <a:ext cx="696" cy="698"/>
            </a:xfrm>
            <a:prstGeom prst="ellipse">
              <a:avLst/>
            </a:prstGeom>
            <a:gradFill rotWithShape="1">
              <a:gsLst>
                <a:gs pos="0">
                  <a:srgbClr val="762F00"/>
                </a:gs>
                <a:gs pos="100000">
                  <a:srgbClr val="FF6600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kumimoji="0" lang="zh-TW" altLang="en-US">
                <a:latin typeface="Lucida Sans Unicode" pitchFamily="34" charset="0"/>
                <a:ea typeface="微軟正黑體" pitchFamily="34" charset="-120"/>
              </a:endParaRPr>
            </a:p>
          </p:txBody>
        </p:sp>
        <p:sp>
          <p:nvSpPr>
            <p:cNvPr id="40" name="Oval 52"/>
            <p:cNvSpPr>
              <a:spLocks noChangeArrowheads="1"/>
            </p:cNvSpPr>
            <p:nvPr/>
          </p:nvSpPr>
          <p:spPr bwMode="gray">
            <a:xfrm>
              <a:off x="424" y="1069"/>
              <a:ext cx="680" cy="680"/>
            </a:xfrm>
            <a:prstGeom prst="ellipse">
              <a:avLst/>
            </a:prstGeom>
            <a:gradFill rotWithShape="1">
              <a:gsLst>
                <a:gs pos="0">
                  <a:srgbClr val="FF6600">
                    <a:alpha val="0"/>
                  </a:srgbClr>
                </a:gs>
                <a:gs pos="100000">
                  <a:srgbClr val="FFCAA6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kumimoji="0" lang="zh-TW" altLang="en-US">
                <a:latin typeface="Lucida Sans Unicode" pitchFamily="34" charset="0"/>
                <a:ea typeface="微軟正黑體" pitchFamily="34" charset="-120"/>
              </a:endParaRPr>
            </a:p>
          </p:txBody>
        </p:sp>
        <p:sp>
          <p:nvSpPr>
            <p:cNvPr id="41" name="Oval 53"/>
            <p:cNvSpPr>
              <a:spLocks noChangeArrowheads="1"/>
            </p:cNvSpPr>
            <p:nvPr/>
          </p:nvSpPr>
          <p:spPr bwMode="gray">
            <a:xfrm>
              <a:off x="440" y="1091"/>
              <a:ext cx="647" cy="636"/>
            </a:xfrm>
            <a:prstGeom prst="ellipse">
              <a:avLst/>
            </a:prstGeom>
            <a:gradFill rotWithShape="1">
              <a:gsLst>
                <a:gs pos="0">
                  <a:srgbClr val="CA5100"/>
                </a:gs>
                <a:gs pos="100000">
                  <a:srgbClr val="FF6600">
                    <a:alpha val="4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kumimoji="0" lang="zh-TW" altLang="en-US">
                <a:latin typeface="Lucida Sans Unicode" pitchFamily="34" charset="0"/>
                <a:ea typeface="微軟正黑體" pitchFamily="34" charset="-120"/>
              </a:endParaRPr>
            </a:p>
          </p:txBody>
        </p:sp>
        <p:sp>
          <p:nvSpPr>
            <p:cNvPr id="42" name="Oval 54"/>
            <p:cNvSpPr>
              <a:spLocks noChangeArrowheads="1"/>
            </p:cNvSpPr>
            <p:nvPr/>
          </p:nvSpPr>
          <p:spPr bwMode="gray">
            <a:xfrm>
              <a:off x="476" y="1071"/>
              <a:ext cx="576" cy="51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6600">
                    <a:alpha val="37999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kumimoji="0" lang="zh-TW" altLang="en-US">
                <a:latin typeface="Lucida Sans Unicode" pitchFamily="34" charset="0"/>
                <a:ea typeface="微軟正黑體" pitchFamily="34" charset="-120"/>
              </a:endParaRPr>
            </a:p>
          </p:txBody>
        </p:sp>
      </p:grpSp>
      <p:grpSp>
        <p:nvGrpSpPr>
          <p:cNvPr id="43" name="Group 55"/>
          <p:cNvGrpSpPr>
            <a:grpSpLocks/>
          </p:cNvGrpSpPr>
          <p:nvPr/>
        </p:nvGrpSpPr>
        <p:grpSpPr bwMode="auto">
          <a:xfrm>
            <a:off x="2786050" y="1071546"/>
            <a:ext cx="1127125" cy="985837"/>
            <a:chOff x="823" y="740"/>
            <a:chExt cx="696" cy="698"/>
          </a:xfrm>
        </p:grpSpPr>
        <p:sp>
          <p:nvSpPr>
            <p:cNvPr id="44" name="Oval 56"/>
            <p:cNvSpPr>
              <a:spLocks noChangeArrowheads="1"/>
            </p:cNvSpPr>
            <p:nvPr/>
          </p:nvSpPr>
          <p:spPr bwMode="gray">
            <a:xfrm>
              <a:off x="823" y="740"/>
              <a:ext cx="696" cy="698"/>
            </a:xfrm>
            <a:prstGeom prst="ellipse">
              <a:avLst/>
            </a:prstGeom>
            <a:gradFill rotWithShape="1">
              <a:gsLst>
                <a:gs pos="0">
                  <a:srgbClr val="76185E"/>
                </a:gs>
                <a:gs pos="100000">
                  <a:srgbClr val="FF33CC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kumimoji="0" lang="zh-TW" altLang="en-US">
                <a:latin typeface="Lucida Sans Unicode" pitchFamily="34" charset="0"/>
                <a:ea typeface="微軟正黑體" pitchFamily="34" charset="-120"/>
              </a:endParaRPr>
            </a:p>
          </p:txBody>
        </p:sp>
        <p:sp>
          <p:nvSpPr>
            <p:cNvPr id="45" name="Oval 57"/>
            <p:cNvSpPr>
              <a:spLocks noChangeArrowheads="1"/>
            </p:cNvSpPr>
            <p:nvPr/>
          </p:nvSpPr>
          <p:spPr bwMode="gray">
            <a:xfrm>
              <a:off x="831" y="749"/>
              <a:ext cx="680" cy="680"/>
            </a:xfrm>
            <a:prstGeom prst="ellipse">
              <a:avLst/>
            </a:prstGeom>
            <a:gradFill rotWithShape="1">
              <a:gsLst>
                <a:gs pos="0">
                  <a:srgbClr val="FF33CC">
                    <a:alpha val="0"/>
                  </a:srgbClr>
                </a:gs>
                <a:gs pos="100000">
                  <a:srgbClr val="FFB8ED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kumimoji="0" lang="zh-TW" altLang="en-US">
                <a:latin typeface="Lucida Sans Unicode" pitchFamily="34" charset="0"/>
                <a:ea typeface="微軟正黑體" pitchFamily="34" charset="-120"/>
              </a:endParaRPr>
            </a:p>
          </p:txBody>
        </p:sp>
        <p:sp>
          <p:nvSpPr>
            <p:cNvPr id="46" name="Oval 58"/>
            <p:cNvSpPr>
              <a:spLocks noChangeArrowheads="1"/>
            </p:cNvSpPr>
            <p:nvPr/>
          </p:nvSpPr>
          <p:spPr bwMode="gray">
            <a:xfrm>
              <a:off x="848" y="770"/>
              <a:ext cx="647" cy="636"/>
            </a:xfrm>
            <a:prstGeom prst="ellipse">
              <a:avLst/>
            </a:prstGeom>
            <a:gradFill rotWithShape="1">
              <a:gsLst>
                <a:gs pos="0">
                  <a:srgbClr val="CA28A2"/>
                </a:gs>
                <a:gs pos="100000">
                  <a:srgbClr val="FF33CC">
                    <a:alpha val="4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kumimoji="0" lang="zh-TW" altLang="en-US">
                <a:latin typeface="Lucida Sans Unicode" pitchFamily="34" charset="0"/>
                <a:ea typeface="微軟正黑體" pitchFamily="34" charset="-120"/>
              </a:endParaRPr>
            </a:p>
          </p:txBody>
        </p:sp>
        <p:sp>
          <p:nvSpPr>
            <p:cNvPr id="47" name="Oval 59"/>
            <p:cNvSpPr>
              <a:spLocks noChangeArrowheads="1"/>
            </p:cNvSpPr>
            <p:nvPr/>
          </p:nvSpPr>
          <p:spPr bwMode="gray">
            <a:xfrm>
              <a:off x="884" y="754"/>
              <a:ext cx="576" cy="51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33CC">
                    <a:alpha val="37999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kumimoji="0" lang="zh-TW" altLang="en-US">
                <a:latin typeface="Lucida Sans Unicode" pitchFamily="34" charset="0"/>
                <a:ea typeface="微軟正黑體" pitchFamily="34" charset="-120"/>
              </a:endParaRPr>
            </a:p>
          </p:txBody>
        </p:sp>
      </p:grpSp>
      <p:grpSp>
        <p:nvGrpSpPr>
          <p:cNvPr id="48" name="Group 60"/>
          <p:cNvGrpSpPr>
            <a:grpSpLocks/>
          </p:cNvGrpSpPr>
          <p:nvPr/>
        </p:nvGrpSpPr>
        <p:grpSpPr bwMode="auto">
          <a:xfrm>
            <a:off x="1785918" y="2428868"/>
            <a:ext cx="1285883" cy="985838"/>
            <a:chOff x="869" y="971"/>
            <a:chExt cx="696" cy="698"/>
          </a:xfrm>
        </p:grpSpPr>
        <p:sp>
          <p:nvSpPr>
            <p:cNvPr id="49" name="Oval 61"/>
            <p:cNvSpPr>
              <a:spLocks noChangeArrowheads="1"/>
            </p:cNvSpPr>
            <p:nvPr/>
          </p:nvSpPr>
          <p:spPr bwMode="gray">
            <a:xfrm>
              <a:off x="869" y="971"/>
              <a:ext cx="696" cy="698"/>
            </a:xfrm>
            <a:prstGeom prst="ellipse">
              <a:avLst/>
            </a:prstGeom>
            <a:gradFill rotWithShape="1">
              <a:gsLst>
                <a:gs pos="0">
                  <a:srgbClr val="2F2F76"/>
                </a:gs>
                <a:gs pos="100000">
                  <a:srgbClr val="6666FF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kumimoji="0" lang="zh-TW" altLang="en-US">
                <a:latin typeface="Lucida Sans Unicode" pitchFamily="34" charset="0"/>
                <a:ea typeface="微軟正黑體" pitchFamily="34" charset="-120"/>
              </a:endParaRPr>
            </a:p>
          </p:txBody>
        </p:sp>
        <p:sp>
          <p:nvSpPr>
            <p:cNvPr id="50" name="Oval 62"/>
            <p:cNvSpPr>
              <a:spLocks noChangeArrowheads="1"/>
            </p:cNvSpPr>
            <p:nvPr/>
          </p:nvSpPr>
          <p:spPr bwMode="gray">
            <a:xfrm>
              <a:off x="878" y="980"/>
              <a:ext cx="680" cy="680"/>
            </a:xfrm>
            <a:prstGeom prst="ellipse">
              <a:avLst/>
            </a:prstGeom>
            <a:gradFill rotWithShape="1">
              <a:gsLst>
                <a:gs pos="0">
                  <a:srgbClr val="6666FF">
                    <a:alpha val="0"/>
                  </a:srgbClr>
                </a:gs>
                <a:gs pos="100000">
                  <a:srgbClr val="CACAFF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kumimoji="0" lang="zh-TW" altLang="en-US">
                <a:latin typeface="Lucida Sans Unicode" pitchFamily="34" charset="0"/>
                <a:ea typeface="微軟正黑體" pitchFamily="34" charset="-120"/>
              </a:endParaRPr>
            </a:p>
          </p:txBody>
        </p:sp>
        <p:sp>
          <p:nvSpPr>
            <p:cNvPr id="51" name="Oval 63"/>
            <p:cNvSpPr>
              <a:spLocks noChangeArrowheads="1"/>
            </p:cNvSpPr>
            <p:nvPr/>
          </p:nvSpPr>
          <p:spPr bwMode="gray">
            <a:xfrm>
              <a:off x="894" y="1002"/>
              <a:ext cx="647" cy="636"/>
            </a:xfrm>
            <a:prstGeom prst="ellipse">
              <a:avLst/>
            </a:prstGeom>
            <a:gradFill rotWithShape="1">
              <a:gsLst>
                <a:gs pos="0">
                  <a:srgbClr val="5151CA"/>
                </a:gs>
                <a:gs pos="100000">
                  <a:srgbClr val="6666FF">
                    <a:alpha val="4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kumimoji="0" lang="zh-TW" altLang="en-US">
                <a:latin typeface="Lucida Sans Unicode" pitchFamily="34" charset="0"/>
                <a:ea typeface="微軟正黑體" pitchFamily="34" charset="-120"/>
              </a:endParaRPr>
            </a:p>
          </p:txBody>
        </p:sp>
        <p:sp>
          <p:nvSpPr>
            <p:cNvPr id="52" name="Oval 64"/>
            <p:cNvSpPr>
              <a:spLocks noChangeArrowheads="1"/>
            </p:cNvSpPr>
            <p:nvPr/>
          </p:nvSpPr>
          <p:spPr bwMode="gray">
            <a:xfrm>
              <a:off x="930" y="981"/>
              <a:ext cx="576" cy="51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6666FF">
                    <a:alpha val="37999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kumimoji="0" lang="zh-TW" altLang="en-US">
                <a:latin typeface="Lucida Sans Unicode" pitchFamily="34" charset="0"/>
                <a:ea typeface="微軟正黑體" pitchFamily="34" charset="-120"/>
              </a:endParaRPr>
            </a:p>
          </p:txBody>
        </p:sp>
      </p:grpSp>
      <p:sp>
        <p:nvSpPr>
          <p:cNvPr id="53" name="Rectangle 66"/>
          <p:cNvSpPr>
            <a:spLocks noChangeArrowheads="1"/>
          </p:cNvSpPr>
          <p:nvPr/>
        </p:nvSpPr>
        <p:spPr bwMode="auto">
          <a:xfrm>
            <a:off x="1285852" y="2143116"/>
            <a:ext cx="1098550" cy="280988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  <p:txBody>
          <a:bodyPr wrap="none" lIns="87313" tIns="44450" rIns="87313" bIns="44450" anchor="ctr"/>
          <a:lstStyle/>
          <a:p>
            <a:pPr algn="ctr" defTabSz="857250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2060"/>
                </a:solidFill>
                <a:latin typeface="+mn-lt"/>
                <a:ea typeface="Gulim" pitchFamily="34" charset="-127"/>
              </a:rPr>
              <a:t>台北淡水人</a:t>
            </a:r>
            <a:endParaRPr kumimoji="0" lang="en-US" altLang="ko-KR" sz="2000" b="1" dirty="0">
              <a:solidFill>
                <a:srgbClr val="002060"/>
              </a:solidFill>
              <a:latin typeface="+mn-lt"/>
              <a:ea typeface="Gulim" pitchFamily="34" charset="-127"/>
            </a:endParaRPr>
          </a:p>
        </p:txBody>
      </p:sp>
      <p:sp>
        <p:nvSpPr>
          <p:cNvPr id="54" name="Rectangle 67"/>
          <p:cNvSpPr>
            <a:spLocks noChangeArrowheads="1"/>
          </p:cNvSpPr>
          <p:nvPr/>
        </p:nvSpPr>
        <p:spPr bwMode="auto">
          <a:xfrm>
            <a:off x="2857488" y="714356"/>
            <a:ext cx="1106488" cy="277813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  <p:txBody>
          <a:bodyPr wrap="none" lIns="87313" tIns="44450" rIns="87313" bIns="44450" anchor="ctr"/>
          <a:lstStyle/>
          <a:p>
            <a:pPr algn="ctr" defTabSz="857250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2060"/>
                </a:solidFill>
                <a:latin typeface="+mn-lt"/>
                <a:ea typeface="Gulim" pitchFamily="34" charset="-127"/>
              </a:rPr>
              <a:t>福建廈門人</a:t>
            </a:r>
            <a:endParaRPr kumimoji="0" lang="en-US" altLang="ko-KR" sz="2000" b="1" dirty="0">
              <a:solidFill>
                <a:srgbClr val="002060"/>
              </a:solidFill>
              <a:latin typeface="+mn-lt"/>
              <a:ea typeface="Gulim" pitchFamily="34" charset="-127"/>
            </a:endParaRPr>
          </a:p>
        </p:txBody>
      </p:sp>
      <p:sp>
        <p:nvSpPr>
          <p:cNvPr id="55" name="Rectangle 68"/>
          <p:cNvSpPr>
            <a:spLocks noChangeArrowheads="1"/>
          </p:cNvSpPr>
          <p:nvPr/>
        </p:nvSpPr>
        <p:spPr bwMode="auto">
          <a:xfrm>
            <a:off x="4572000" y="428604"/>
            <a:ext cx="1030287" cy="350838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  <p:txBody>
          <a:bodyPr wrap="none" lIns="87313" tIns="44450" rIns="87313" bIns="44450" anchor="ctr"/>
          <a:lstStyle/>
          <a:p>
            <a:pPr algn="ctr" defTabSz="857250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2060"/>
                </a:solidFill>
                <a:latin typeface="+mn-lt"/>
                <a:ea typeface="Gulim" pitchFamily="34" charset="-127"/>
              </a:rPr>
              <a:t>日本人</a:t>
            </a:r>
            <a:endParaRPr kumimoji="0" lang="en-US" altLang="ko-KR" sz="2000" b="1" dirty="0">
              <a:solidFill>
                <a:srgbClr val="002060"/>
              </a:solidFill>
              <a:latin typeface="+mn-lt"/>
              <a:ea typeface="Gulim" pitchFamily="34" charset="-127"/>
            </a:endParaRPr>
          </a:p>
        </p:txBody>
      </p:sp>
      <p:sp>
        <p:nvSpPr>
          <p:cNvPr id="56" name="Rectangle 69"/>
          <p:cNvSpPr>
            <a:spLocks noChangeArrowheads="1"/>
          </p:cNvSpPr>
          <p:nvPr/>
        </p:nvSpPr>
        <p:spPr bwMode="auto">
          <a:xfrm>
            <a:off x="6786578" y="642918"/>
            <a:ext cx="1554163" cy="28098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  <p:txBody>
          <a:bodyPr wrap="none" lIns="87313" tIns="44450" rIns="87313" bIns="44450" anchor="ctr"/>
          <a:lstStyle/>
          <a:p>
            <a:pPr algn="ctr" defTabSz="857250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7030A0"/>
                </a:solidFill>
                <a:latin typeface="+mn-lt"/>
                <a:ea typeface="Gulim" pitchFamily="34" charset="-127"/>
              </a:rPr>
              <a:t>安徽人</a:t>
            </a:r>
            <a:endParaRPr kumimoji="0" lang="en-US" altLang="ko-KR" sz="2000" b="1" dirty="0">
              <a:solidFill>
                <a:srgbClr val="7030A0"/>
              </a:solidFill>
              <a:latin typeface="+mn-lt"/>
              <a:ea typeface="Gulim" pitchFamily="34" charset="-127"/>
            </a:endParaRPr>
          </a:p>
        </p:txBody>
      </p:sp>
      <p:sp>
        <p:nvSpPr>
          <p:cNvPr id="57" name="Rectangle 70"/>
          <p:cNvSpPr>
            <a:spLocks noChangeArrowheads="1"/>
          </p:cNvSpPr>
          <p:nvPr/>
        </p:nvSpPr>
        <p:spPr bwMode="auto">
          <a:xfrm>
            <a:off x="7715272" y="2428868"/>
            <a:ext cx="1029560" cy="278206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  <p:txBody>
          <a:bodyPr wrap="none" lIns="87313" tIns="44450" rIns="87313" bIns="4445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defTabSz="857250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dirty="0">
                <a:ln w="11430">
                  <a:noFill/>
                </a:ln>
                <a:latin typeface="+mn-lt"/>
                <a:ea typeface="Gulim" pitchFamily="34" charset="-127"/>
              </a:rPr>
              <a:t>福建泉州人</a:t>
            </a:r>
            <a:endParaRPr kumimoji="0" lang="en-US" altLang="ko-KR" sz="2000" dirty="0">
              <a:ln w="11430">
                <a:noFill/>
              </a:ln>
              <a:latin typeface="+mn-lt"/>
              <a:ea typeface="Gulim" pitchFamily="34" charset="-127"/>
            </a:endParaRPr>
          </a:p>
        </p:txBody>
      </p:sp>
      <p:sp>
        <p:nvSpPr>
          <p:cNvPr id="58" name="Rectangle 74"/>
          <p:cNvSpPr>
            <a:spLocks noChangeArrowheads="1"/>
          </p:cNvSpPr>
          <p:nvPr/>
        </p:nvSpPr>
        <p:spPr bwMode="auto">
          <a:xfrm>
            <a:off x="4800600" y="1101725"/>
            <a:ext cx="263525" cy="2794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lIns="87313" tIns="44450" rIns="87313" bIns="44450" anchor="ctr"/>
          <a:lstStyle/>
          <a:p>
            <a:pPr algn="ctr" defTabSz="857250" eaLnBrk="0" hangingPunct="0"/>
            <a:r>
              <a:rPr kumimoji="0" lang="zh-TW" altLang="en-US" sz="2000" b="1" i="1">
                <a:latin typeface="Lucida Sans Unicode" pitchFamily="34" charset="0"/>
                <a:ea typeface="Gulim" pitchFamily="34" charset="-127"/>
              </a:rPr>
              <a:t>八田與一</a:t>
            </a:r>
            <a:endParaRPr kumimoji="0" lang="en-US" altLang="ko-KR" sz="2000" b="1" i="1">
              <a:latin typeface="Lucida Sans Unicode" pitchFamily="34" charset="0"/>
              <a:ea typeface="Gulim" pitchFamily="34" charset="-127"/>
            </a:endParaRPr>
          </a:p>
        </p:txBody>
      </p:sp>
      <p:sp>
        <p:nvSpPr>
          <p:cNvPr id="59" name="Rectangle 75"/>
          <p:cNvSpPr>
            <a:spLocks noChangeArrowheads="1"/>
          </p:cNvSpPr>
          <p:nvPr/>
        </p:nvSpPr>
        <p:spPr bwMode="auto">
          <a:xfrm>
            <a:off x="3143240" y="1428736"/>
            <a:ext cx="263525" cy="2794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lIns="87313" tIns="44450" rIns="87313" bIns="44450" anchor="ctr"/>
          <a:lstStyle/>
          <a:p>
            <a:pPr algn="ctr" defTabSz="857250" eaLnBrk="0" hangingPunct="0"/>
            <a:r>
              <a:rPr kumimoji="0" lang="zh-TW" altLang="en-US" sz="2000" b="1" i="1" dirty="0">
                <a:latin typeface="Lucida Sans Unicode" pitchFamily="34" charset="0"/>
                <a:ea typeface="Gulim" pitchFamily="34" charset="-127"/>
              </a:rPr>
              <a:t>李春生</a:t>
            </a:r>
            <a:endParaRPr kumimoji="0" lang="en-US" altLang="ko-KR" sz="2000" b="1" i="1" dirty="0">
              <a:latin typeface="Lucida Sans Unicode" pitchFamily="34" charset="0"/>
              <a:ea typeface="Gulim" pitchFamily="34" charset="-127"/>
            </a:endParaRPr>
          </a:p>
        </p:txBody>
      </p:sp>
      <p:sp>
        <p:nvSpPr>
          <p:cNvPr id="60" name="Rectangle 76"/>
          <p:cNvSpPr>
            <a:spLocks noChangeArrowheads="1"/>
          </p:cNvSpPr>
          <p:nvPr/>
        </p:nvSpPr>
        <p:spPr bwMode="auto">
          <a:xfrm>
            <a:off x="2214546" y="2714620"/>
            <a:ext cx="263525" cy="2794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lIns="87313" tIns="44450" rIns="87313" bIns="44450" anchor="ctr"/>
          <a:lstStyle/>
          <a:p>
            <a:pPr algn="ctr" defTabSz="857250" eaLnBrk="0" hangingPunct="0"/>
            <a:r>
              <a:rPr kumimoji="0" lang="zh-TW" altLang="en-US" sz="2000" b="1" i="1" dirty="0">
                <a:latin typeface="Lucida Sans Unicode" pitchFamily="34" charset="0"/>
                <a:ea typeface="Gulim" pitchFamily="34" charset="-127"/>
              </a:rPr>
              <a:t>杜聰明</a:t>
            </a:r>
            <a:endParaRPr kumimoji="0" lang="en-US" altLang="ko-KR" sz="2000" b="1" i="1" dirty="0">
              <a:latin typeface="Lucida Sans Unicode" pitchFamily="34" charset="0"/>
              <a:ea typeface="Gulim" pitchFamily="34" charset="-127"/>
            </a:endParaRPr>
          </a:p>
        </p:txBody>
      </p:sp>
      <p:sp>
        <p:nvSpPr>
          <p:cNvPr id="61" name="Rectangle 78"/>
          <p:cNvSpPr>
            <a:spLocks noChangeArrowheads="1"/>
          </p:cNvSpPr>
          <p:nvPr/>
        </p:nvSpPr>
        <p:spPr bwMode="auto">
          <a:xfrm>
            <a:off x="2497138" y="5253038"/>
            <a:ext cx="263525" cy="2794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lIns="87313" tIns="44450" rIns="87313" bIns="44450" anchor="ctr"/>
          <a:lstStyle/>
          <a:p>
            <a:pPr algn="ctr" defTabSz="857250" eaLnBrk="0" hangingPunct="0"/>
            <a:r>
              <a:rPr kumimoji="0" lang="zh-TW" altLang="en-US" sz="2000" b="1" i="1">
                <a:latin typeface="Lucida Sans Unicode" pitchFamily="34" charset="0"/>
                <a:ea typeface="Gulim" pitchFamily="34" charset="-127"/>
              </a:rPr>
              <a:t>蔡阿信</a:t>
            </a:r>
            <a:endParaRPr kumimoji="0" lang="en-US" altLang="ko-KR" sz="2000" b="1" i="1">
              <a:latin typeface="Lucida Sans Unicode" pitchFamily="34" charset="0"/>
              <a:ea typeface="Gulim" pitchFamily="34" charset="-127"/>
            </a:endParaRPr>
          </a:p>
        </p:txBody>
      </p:sp>
      <p:sp>
        <p:nvSpPr>
          <p:cNvPr id="62" name="Rectangle 70"/>
          <p:cNvSpPr>
            <a:spLocks noChangeArrowheads="1"/>
          </p:cNvSpPr>
          <p:nvPr/>
        </p:nvSpPr>
        <p:spPr bwMode="auto">
          <a:xfrm>
            <a:off x="7572396" y="5072074"/>
            <a:ext cx="1030287" cy="277813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  <p:txBody>
          <a:bodyPr wrap="none" lIns="87313" tIns="44450" rIns="87313" bIns="44450" anchor="ctr"/>
          <a:lstStyle/>
          <a:p>
            <a:pPr algn="ctr" defTabSz="857250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7030A0"/>
                </a:solidFill>
                <a:latin typeface="+mn-lt"/>
                <a:ea typeface="Gulim" pitchFamily="34" charset="-127"/>
              </a:rPr>
              <a:t>山東人</a:t>
            </a:r>
            <a:endParaRPr kumimoji="0" lang="en-US" altLang="ko-KR" sz="2000" b="1" dirty="0">
              <a:solidFill>
                <a:srgbClr val="7030A0"/>
              </a:solidFill>
              <a:latin typeface="+mn-lt"/>
              <a:ea typeface="Gulim" pitchFamily="34" charset="-127"/>
            </a:endParaRPr>
          </a:p>
        </p:txBody>
      </p:sp>
      <p:sp>
        <p:nvSpPr>
          <p:cNvPr id="63" name="Rectangle 70"/>
          <p:cNvSpPr>
            <a:spLocks noChangeArrowheads="1"/>
          </p:cNvSpPr>
          <p:nvPr/>
        </p:nvSpPr>
        <p:spPr bwMode="auto">
          <a:xfrm>
            <a:off x="1071563" y="4786313"/>
            <a:ext cx="1030287" cy="277812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>
            <a:outerShdw dist="35921" dir="2700000" algn="ctr" rotWithShape="0">
              <a:schemeClr val="tx1">
                <a:alpha val="50000"/>
              </a:schemeClr>
            </a:outerShdw>
          </a:effectLst>
        </p:spPr>
        <p:txBody>
          <a:bodyPr wrap="none" lIns="87313" tIns="44450" rIns="87313" bIns="44450" anchor="ctr"/>
          <a:lstStyle/>
          <a:p>
            <a:pPr algn="ctr" defTabSz="857250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dirty="0">
                <a:solidFill>
                  <a:srgbClr val="002060"/>
                </a:solidFill>
                <a:latin typeface="+mn-lt"/>
                <a:ea typeface="Gulim" pitchFamily="34" charset="-127"/>
              </a:rPr>
              <a:t>台北艋舺人</a:t>
            </a:r>
            <a:endParaRPr kumimoji="0" lang="en-US" altLang="ko-KR" sz="2000" b="1" dirty="0">
              <a:solidFill>
                <a:srgbClr val="002060"/>
              </a:solidFill>
              <a:latin typeface="+mn-lt"/>
              <a:ea typeface="Gulim" pitchFamily="34" charset="-127"/>
            </a:endParaRPr>
          </a:p>
        </p:txBody>
      </p:sp>
      <p:sp>
        <p:nvSpPr>
          <p:cNvPr id="64" name="Rectangle 78"/>
          <p:cNvSpPr>
            <a:spLocks noChangeArrowheads="1"/>
          </p:cNvSpPr>
          <p:nvPr/>
        </p:nvSpPr>
        <p:spPr bwMode="auto">
          <a:xfrm>
            <a:off x="4714875" y="5937250"/>
            <a:ext cx="261938" cy="277813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lIns="87313" tIns="44450" rIns="87313" bIns="44450" anchor="ctr"/>
          <a:lstStyle/>
          <a:p>
            <a:pPr algn="ctr" defTabSz="857250" eaLnBrk="0" hangingPunct="0"/>
            <a:r>
              <a:rPr kumimoji="0" lang="zh-TW" altLang="en-US" sz="2000" b="1" i="1">
                <a:latin typeface="Lucida Sans Unicode" pitchFamily="34" charset="0"/>
                <a:ea typeface="Gulim" pitchFamily="34" charset="-127"/>
              </a:rPr>
              <a:t>鄧雨賢</a:t>
            </a:r>
            <a:endParaRPr kumimoji="0" lang="en-US" altLang="ko-KR" sz="2000" b="1" i="1">
              <a:latin typeface="Lucida Sans Unicode" pitchFamily="34" charset="0"/>
              <a:ea typeface="Gulim" pitchFamily="34" charset="-127"/>
            </a:endParaRPr>
          </a:p>
        </p:txBody>
      </p:sp>
      <p:sp>
        <p:nvSpPr>
          <p:cNvPr id="65" name="Rectangle 78"/>
          <p:cNvSpPr>
            <a:spLocks noChangeArrowheads="1"/>
          </p:cNvSpPr>
          <p:nvPr/>
        </p:nvSpPr>
        <p:spPr bwMode="auto">
          <a:xfrm>
            <a:off x="7000892" y="5429264"/>
            <a:ext cx="261937" cy="277812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lIns="87313" tIns="44450" rIns="87313" bIns="44450" anchor="ctr"/>
          <a:lstStyle/>
          <a:p>
            <a:pPr algn="ctr" defTabSz="857250" eaLnBrk="0" hangingPunct="0"/>
            <a:r>
              <a:rPr kumimoji="0" lang="zh-TW" altLang="en-US" sz="2000" b="1" i="1" dirty="0">
                <a:latin typeface="Lucida Sans Unicode" pitchFamily="34" charset="0"/>
                <a:ea typeface="Gulim" pitchFamily="34" charset="-127"/>
              </a:rPr>
              <a:t>孫運璿</a:t>
            </a:r>
            <a:endParaRPr kumimoji="0" lang="en-US" altLang="ko-KR" sz="2000" b="1" i="1" dirty="0">
              <a:latin typeface="Lucida Sans Unicode" pitchFamily="34" charset="0"/>
              <a:ea typeface="Gulim" pitchFamily="34" charset="-127"/>
            </a:endParaRPr>
          </a:p>
        </p:txBody>
      </p:sp>
      <p:grpSp>
        <p:nvGrpSpPr>
          <p:cNvPr id="66" name="Group 40"/>
          <p:cNvGrpSpPr>
            <a:grpSpLocks/>
          </p:cNvGrpSpPr>
          <p:nvPr/>
        </p:nvGrpSpPr>
        <p:grpSpPr bwMode="auto">
          <a:xfrm>
            <a:off x="6286512" y="1071546"/>
            <a:ext cx="1127125" cy="985837"/>
            <a:chOff x="54" y="2591"/>
            <a:chExt cx="696" cy="698"/>
          </a:xfrm>
        </p:grpSpPr>
        <p:sp>
          <p:nvSpPr>
            <p:cNvPr id="67" name="Oval 41"/>
            <p:cNvSpPr>
              <a:spLocks noChangeArrowheads="1"/>
            </p:cNvSpPr>
            <p:nvPr/>
          </p:nvSpPr>
          <p:spPr bwMode="gray">
            <a:xfrm>
              <a:off x="54" y="2591"/>
              <a:ext cx="696" cy="698"/>
            </a:xfrm>
            <a:prstGeom prst="ellipse">
              <a:avLst/>
            </a:prstGeom>
            <a:gradFill rotWithShape="1">
              <a:gsLst>
                <a:gs pos="0">
                  <a:srgbClr val="765E00"/>
                </a:gs>
                <a:gs pos="100000">
                  <a:srgbClr val="FFCC00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kumimoji="0" lang="zh-TW" altLang="en-US">
                <a:latin typeface="Lucida Sans Unicode" pitchFamily="34" charset="0"/>
                <a:ea typeface="微軟正黑體" pitchFamily="34" charset="-120"/>
              </a:endParaRPr>
            </a:p>
          </p:txBody>
        </p:sp>
        <p:sp>
          <p:nvSpPr>
            <p:cNvPr id="68" name="Oval 42"/>
            <p:cNvSpPr>
              <a:spLocks noChangeArrowheads="1"/>
            </p:cNvSpPr>
            <p:nvPr/>
          </p:nvSpPr>
          <p:spPr bwMode="gray">
            <a:xfrm>
              <a:off x="63" y="2600"/>
              <a:ext cx="680" cy="680"/>
            </a:xfrm>
            <a:prstGeom prst="ellipse">
              <a:avLst/>
            </a:prstGeom>
            <a:gradFill rotWithShape="1">
              <a:gsLst>
                <a:gs pos="0">
                  <a:srgbClr val="FFCC00">
                    <a:alpha val="0"/>
                  </a:srgbClr>
                </a:gs>
                <a:gs pos="100000">
                  <a:srgbClr val="FFEDA6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kumimoji="0" lang="zh-TW" altLang="en-US">
                <a:latin typeface="Lucida Sans Unicode" pitchFamily="34" charset="0"/>
                <a:ea typeface="微軟正黑體" pitchFamily="34" charset="-120"/>
              </a:endParaRPr>
            </a:p>
          </p:txBody>
        </p:sp>
        <p:sp>
          <p:nvSpPr>
            <p:cNvPr id="69" name="Oval 43"/>
            <p:cNvSpPr>
              <a:spLocks noChangeArrowheads="1"/>
            </p:cNvSpPr>
            <p:nvPr/>
          </p:nvSpPr>
          <p:spPr bwMode="gray">
            <a:xfrm>
              <a:off x="79" y="2622"/>
              <a:ext cx="647" cy="636"/>
            </a:xfrm>
            <a:prstGeom prst="ellipse">
              <a:avLst/>
            </a:prstGeom>
            <a:gradFill rotWithShape="1">
              <a:gsLst>
                <a:gs pos="0">
                  <a:srgbClr val="CAA200"/>
                </a:gs>
                <a:gs pos="100000">
                  <a:srgbClr val="FFCC00">
                    <a:alpha val="4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kumimoji="0" lang="zh-TW" altLang="en-US">
                <a:latin typeface="Lucida Sans Unicode" pitchFamily="34" charset="0"/>
                <a:ea typeface="微軟正黑體" pitchFamily="34" charset="-120"/>
              </a:endParaRPr>
            </a:p>
          </p:txBody>
        </p:sp>
        <p:sp>
          <p:nvSpPr>
            <p:cNvPr id="70" name="Oval 44"/>
            <p:cNvSpPr>
              <a:spLocks noChangeArrowheads="1"/>
            </p:cNvSpPr>
            <p:nvPr/>
          </p:nvSpPr>
          <p:spPr bwMode="gray">
            <a:xfrm>
              <a:off x="115" y="2597"/>
              <a:ext cx="576" cy="516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CC00">
                    <a:alpha val="37999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kumimoji="0" lang="zh-TW" altLang="en-US">
                <a:latin typeface="Lucida Sans Unicode" pitchFamily="34" charset="0"/>
                <a:ea typeface="微軟正黑體" pitchFamily="34" charset="-120"/>
              </a:endParaRPr>
            </a:p>
          </p:txBody>
        </p:sp>
      </p:grpSp>
      <p:sp>
        <p:nvSpPr>
          <p:cNvPr id="71" name="Rectangle 73"/>
          <p:cNvSpPr>
            <a:spLocks noChangeArrowheads="1"/>
          </p:cNvSpPr>
          <p:nvPr/>
        </p:nvSpPr>
        <p:spPr bwMode="auto">
          <a:xfrm>
            <a:off x="6786578" y="1428736"/>
            <a:ext cx="263525" cy="2794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lIns="87313" tIns="44450" rIns="87313" bIns="44450" anchor="ctr"/>
          <a:lstStyle/>
          <a:p>
            <a:pPr algn="ctr" defTabSz="857250" eaLnBrk="0" hangingPunct="0"/>
            <a:r>
              <a:rPr kumimoji="0" lang="zh-TW" altLang="en-US" sz="2000" b="1" i="1" dirty="0">
                <a:latin typeface="Lucida Sans Unicode" pitchFamily="34" charset="0"/>
                <a:ea typeface="Gulim" pitchFamily="34" charset="-127"/>
              </a:rPr>
              <a:t>劉銘傳</a:t>
            </a:r>
            <a:endParaRPr kumimoji="0" lang="en-US" altLang="ko-KR" sz="2000" b="1" i="1" dirty="0">
              <a:latin typeface="Lucida Sans Unicode" pitchFamily="34" charset="0"/>
              <a:ea typeface="Gulim" pitchFamily="34" charset="-127"/>
            </a:endParaRPr>
          </a:p>
        </p:txBody>
      </p:sp>
      <p:pic>
        <p:nvPicPr>
          <p:cNvPr id="72" name="Picture 4" descr="眼睛主题彩妆高清晰摄影图 点击还原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44" y="2500306"/>
            <a:ext cx="2400000" cy="180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  <a:softEdge rad="635000"/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73" name="矩形 72"/>
          <p:cNvSpPr/>
          <p:nvPr/>
        </p:nvSpPr>
        <p:spPr>
          <a:xfrm>
            <a:off x="3357554" y="4357694"/>
            <a:ext cx="321469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57250" eaLnBrk="0" hangingPunct="0"/>
            <a:r>
              <a:rPr kumimoji="0" lang="zh-TW" altLang="en-US" sz="2200" b="1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透過</a:t>
            </a:r>
            <a:r>
              <a:rPr kumimoji="0" lang="zh-TW" altLang="en-US" sz="2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凝視</a:t>
            </a:r>
            <a:r>
              <a:rPr kumimoji="0" lang="zh-TW" altLang="en-US" sz="2200" b="1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著他們的作為</a:t>
            </a:r>
            <a:endParaRPr kumimoji="0" lang="en-US" altLang="zh-TW" sz="2200" b="1" dirty="0" smtClean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algn="ctr" defTabSz="857250" eaLnBrk="0" hangingPunct="0"/>
            <a:r>
              <a:rPr kumimoji="0" lang="zh-TW" altLang="en-US" sz="2200" b="1" dirty="0" smtClean="0">
                <a:latin typeface="標楷體" pitchFamily="65" charset="-120"/>
                <a:ea typeface="標楷體" pitchFamily="65" charset="-120"/>
              </a:rPr>
              <a:t>如何</a:t>
            </a:r>
            <a:r>
              <a:rPr kumimoji="0" lang="zh-TW" altLang="en-US" sz="2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再現</a:t>
            </a:r>
            <a:r>
              <a:rPr kumimoji="0" lang="zh-TW" altLang="en-US" sz="2200" b="1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出你我的認同</a:t>
            </a:r>
            <a:endParaRPr kumimoji="0" lang="en-US" altLang="zh-TW" sz="2200" b="1" dirty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4" name="矩形 73"/>
          <p:cNvSpPr/>
          <p:nvPr/>
        </p:nvSpPr>
        <p:spPr>
          <a:xfrm>
            <a:off x="7215206" y="3000372"/>
            <a:ext cx="8627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857250" eaLnBrk="0" hangingPunct="0"/>
            <a:r>
              <a:rPr kumimoji="0" lang="zh-TW" altLang="en-US" b="1" i="1" dirty="0" smtClean="0">
                <a:latin typeface="Lucida Sans Unicode" pitchFamily="34" charset="0"/>
                <a:ea typeface="Gulim" pitchFamily="34" charset="-127"/>
              </a:rPr>
              <a:t>鄭芝龍</a:t>
            </a:r>
            <a:endParaRPr kumimoji="0" lang="en-US" altLang="ko-KR" b="1" i="1" dirty="0">
              <a:latin typeface="Lucida Sans Unicode" pitchFamily="34" charset="0"/>
              <a:ea typeface="Gulim" pitchFamily="34" charset="-127"/>
            </a:endParaRPr>
          </a:p>
        </p:txBody>
      </p:sp>
      <p:sp>
        <p:nvSpPr>
          <p:cNvPr id="75" name="圓角矩形 74"/>
          <p:cNvSpPr/>
          <p:nvPr/>
        </p:nvSpPr>
        <p:spPr>
          <a:xfrm>
            <a:off x="5143504" y="6286520"/>
            <a:ext cx="1571636" cy="35719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 dirty="0" smtClean="0">
                <a:solidFill>
                  <a:srgbClr val="FF0000"/>
                </a:solidFill>
              </a:rPr>
              <a:t>龍潭客家人</a:t>
            </a:r>
            <a:endParaRPr lang="zh-TW" altLang="en-US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10000"/>
              </a:lnSpc>
            </a:pPr>
            <a:r>
              <a:rPr lang="zh-TW" altLang="en-US" dirty="0" smtClean="0">
                <a:latin typeface="+mn-ea"/>
              </a:rPr>
              <a:t>採訪</a:t>
            </a:r>
            <a:r>
              <a:rPr lang="en-US" altLang="zh-TW" dirty="0" smtClean="0">
                <a:latin typeface="+mn-ea"/>
              </a:rPr>
              <a:t>(</a:t>
            </a:r>
            <a:r>
              <a:rPr lang="zh-TW" altLang="en-US" dirty="0" smtClean="0">
                <a:latin typeface="+mn-ea"/>
              </a:rPr>
              <a:t>回憶</a:t>
            </a:r>
            <a:r>
              <a:rPr lang="en-US" altLang="zh-TW" dirty="0" smtClean="0">
                <a:latin typeface="+mn-ea"/>
              </a:rPr>
              <a:t>)</a:t>
            </a:r>
            <a:r>
              <a:rPr lang="zh-TW" altLang="en-US" dirty="0" smtClean="0">
                <a:latin typeface="+mn-ea"/>
              </a:rPr>
              <a:t>自己</a:t>
            </a:r>
            <a:r>
              <a:rPr lang="zh-TW" altLang="en-US" dirty="0">
                <a:latin typeface="+mn-ea"/>
              </a:rPr>
              <a:t>的祖父母</a:t>
            </a:r>
            <a:r>
              <a:rPr lang="en-US" altLang="zh-TW" dirty="0">
                <a:latin typeface="+mn-ea"/>
              </a:rPr>
              <a:t>/</a:t>
            </a:r>
            <a:r>
              <a:rPr lang="zh-TW" altLang="en-US" dirty="0">
                <a:latin typeface="+mn-ea"/>
              </a:rPr>
              <a:t>外祖父母其中一位即可</a:t>
            </a:r>
            <a:endParaRPr lang="en-US" altLang="zh-TW" dirty="0">
              <a:latin typeface="+mn-ea"/>
            </a:endParaRPr>
          </a:p>
          <a:p>
            <a:pPr>
              <a:lnSpc>
                <a:spcPct val="110000"/>
              </a:lnSpc>
            </a:pPr>
            <a:r>
              <a:rPr lang="zh-TW" altLang="en-US" dirty="0">
                <a:latin typeface="+mn-ea"/>
              </a:rPr>
              <a:t>採訪主軸</a:t>
            </a:r>
            <a:endParaRPr lang="en-US" altLang="zh-TW" dirty="0">
              <a:latin typeface="+mn-ea"/>
            </a:endParaRPr>
          </a:p>
          <a:p>
            <a:pPr lvl="1">
              <a:lnSpc>
                <a:spcPct val="110000"/>
              </a:lnSpc>
            </a:pPr>
            <a:r>
              <a:rPr lang="zh-TW" altLang="en-US" dirty="0">
                <a:latin typeface="+mn-ea"/>
              </a:rPr>
              <a:t>他們的成長史</a:t>
            </a:r>
            <a:endParaRPr lang="en-US" altLang="zh-TW" dirty="0">
              <a:latin typeface="+mn-ea"/>
            </a:endParaRPr>
          </a:p>
          <a:p>
            <a:pPr lvl="1">
              <a:lnSpc>
                <a:spcPct val="110000"/>
              </a:lnSpc>
            </a:pPr>
            <a:r>
              <a:rPr lang="zh-TW" altLang="en-US" dirty="0">
                <a:latin typeface="+mn-ea"/>
              </a:rPr>
              <a:t>他們的奮鬥史</a:t>
            </a:r>
            <a:endParaRPr lang="en-US" altLang="zh-TW" dirty="0">
              <a:latin typeface="+mn-ea"/>
            </a:endParaRPr>
          </a:p>
          <a:p>
            <a:pPr lvl="1">
              <a:lnSpc>
                <a:spcPct val="110000"/>
              </a:lnSpc>
            </a:pPr>
            <a:r>
              <a:rPr lang="zh-TW" altLang="en-US" dirty="0">
                <a:latin typeface="+mn-ea"/>
              </a:rPr>
              <a:t>他們的戀愛史</a:t>
            </a:r>
            <a:endParaRPr lang="en-US" altLang="zh-TW" dirty="0">
              <a:latin typeface="+mn-ea"/>
            </a:endParaRPr>
          </a:p>
          <a:p>
            <a:pPr lvl="1">
              <a:lnSpc>
                <a:spcPct val="110000"/>
              </a:lnSpc>
            </a:pPr>
            <a:r>
              <a:rPr lang="zh-TW" altLang="en-US" dirty="0">
                <a:latin typeface="+mn-ea"/>
              </a:rPr>
              <a:t>他們的</a:t>
            </a:r>
            <a:r>
              <a:rPr lang="zh-TW" altLang="en-US" dirty="0" smtClean="0">
                <a:latin typeface="+mn-ea"/>
              </a:rPr>
              <a:t>價值觀</a:t>
            </a:r>
            <a:endParaRPr lang="en-US" altLang="zh-TW" dirty="0" smtClean="0">
              <a:latin typeface="+mn-ea"/>
            </a:endParaRPr>
          </a:p>
          <a:p>
            <a:pPr lvl="1">
              <a:lnSpc>
                <a:spcPct val="110000"/>
              </a:lnSpc>
            </a:pPr>
            <a:r>
              <a:rPr lang="zh-TW" altLang="en-US" dirty="0">
                <a:latin typeface="+mn-ea"/>
              </a:rPr>
              <a:t>回憶過往的點滴</a:t>
            </a:r>
            <a:endParaRPr lang="en-US" altLang="zh-TW" dirty="0">
              <a:latin typeface="+mn-ea"/>
            </a:endParaRPr>
          </a:p>
          <a:p>
            <a:pPr>
              <a:lnSpc>
                <a:spcPct val="110000"/>
              </a:lnSpc>
            </a:pPr>
            <a:r>
              <a:rPr lang="zh-TW" altLang="en-US" dirty="0">
                <a:latin typeface="+mn-ea"/>
              </a:rPr>
              <a:t>成果展現</a:t>
            </a:r>
            <a:r>
              <a:rPr lang="en-US" altLang="zh-TW" dirty="0">
                <a:latin typeface="+mn-ea"/>
              </a:rPr>
              <a:t>(</a:t>
            </a:r>
            <a:r>
              <a:rPr lang="en-US" altLang="zh-TW" dirty="0" smtClean="0">
                <a:latin typeface="+mn-ea"/>
              </a:rPr>
              <a:t>07/14)</a:t>
            </a:r>
            <a:endParaRPr lang="en-US" altLang="zh-TW" dirty="0">
              <a:latin typeface="+mn-ea"/>
            </a:endParaRPr>
          </a:p>
          <a:p>
            <a:pPr lvl="1">
              <a:lnSpc>
                <a:spcPct val="110000"/>
              </a:lnSpc>
            </a:pPr>
            <a:r>
              <a:rPr lang="en-US" altLang="zh-TW" dirty="0">
                <a:latin typeface="+mn-ea"/>
              </a:rPr>
              <a:t>A4</a:t>
            </a:r>
            <a:r>
              <a:rPr lang="zh-TW" altLang="en-US" dirty="0">
                <a:latin typeface="+mn-ea"/>
              </a:rPr>
              <a:t>二頁</a:t>
            </a:r>
            <a:r>
              <a:rPr lang="en-US" altLang="zh-TW" dirty="0">
                <a:latin typeface="+mn-ea"/>
              </a:rPr>
              <a:t>(</a:t>
            </a:r>
            <a:r>
              <a:rPr lang="zh-TW" altLang="en-US" dirty="0" smtClean="0">
                <a:latin typeface="+mn-ea"/>
              </a:rPr>
              <a:t>含一張有故事的照片</a:t>
            </a:r>
            <a:r>
              <a:rPr lang="en-US" altLang="zh-TW" dirty="0">
                <a:latin typeface="+mn-ea"/>
              </a:rPr>
              <a:t>)</a:t>
            </a:r>
          </a:p>
          <a:p>
            <a:pPr>
              <a:lnSpc>
                <a:spcPct val="110000"/>
              </a:lnSpc>
            </a:pPr>
            <a:r>
              <a:rPr lang="zh-TW" altLang="en-US" dirty="0">
                <a:latin typeface="+mn-ea"/>
              </a:rPr>
              <a:t>成績由</a:t>
            </a:r>
            <a:r>
              <a:rPr lang="zh-TW" altLang="en-US" b="1" dirty="0">
                <a:solidFill>
                  <a:srgbClr val="FF0000"/>
                </a:solidFill>
                <a:latin typeface="+mn-ea"/>
              </a:rPr>
              <a:t>父母親</a:t>
            </a:r>
            <a:r>
              <a:rPr lang="zh-TW" altLang="en-US" dirty="0" smtClean="0">
                <a:latin typeface="+mn-ea"/>
              </a:rPr>
              <a:t>考核</a:t>
            </a:r>
            <a:endParaRPr lang="zh-TW" altLang="en-US" dirty="0">
              <a:latin typeface="+mn-ea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期中家庭訪談說明</a:t>
            </a:r>
            <a:r>
              <a:rPr lang="en-US" altLang="zh-TW" dirty="0" smtClean="0"/>
              <a:t>(</a:t>
            </a:r>
            <a:r>
              <a:rPr lang="zh-TW" altLang="en-US" dirty="0" smtClean="0"/>
              <a:t>佔</a:t>
            </a:r>
            <a:r>
              <a:rPr lang="en-US" altLang="zh-TW" dirty="0" smtClean="0">
                <a:solidFill>
                  <a:srgbClr val="FF0000"/>
                </a:solidFill>
              </a:rPr>
              <a:t>20%)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3574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b="1" dirty="0">
                <a:solidFill>
                  <a:srgbClr val="FF0000"/>
                </a:solidFill>
                <a:latin typeface="+mn-ea"/>
              </a:rPr>
              <a:t>繳交後</a:t>
            </a:r>
            <a:endParaRPr lang="en-US" altLang="zh-TW" b="1" dirty="0">
              <a:solidFill>
                <a:srgbClr val="FF0000"/>
              </a:solidFill>
              <a:latin typeface="+mn-ea"/>
            </a:endParaRPr>
          </a:p>
          <a:p>
            <a:pPr lvl="1">
              <a:lnSpc>
                <a:spcPct val="120000"/>
              </a:lnSpc>
            </a:pPr>
            <a:r>
              <a:rPr lang="zh-TW" altLang="en-US" dirty="0">
                <a:latin typeface="+mn-ea"/>
              </a:rPr>
              <a:t>作文字潤飾</a:t>
            </a:r>
            <a:endParaRPr lang="en-US" altLang="zh-TW" dirty="0">
              <a:latin typeface="+mn-ea"/>
            </a:endParaRPr>
          </a:p>
          <a:p>
            <a:pPr lvl="1">
              <a:lnSpc>
                <a:spcPct val="120000"/>
              </a:lnSpc>
            </a:pPr>
            <a:r>
              <a:rPr lang="zh-TW" altLang="en-US" dirty="0">
                <a:latin typeface="+mn-ea"/>
              </a:rPr>
              <a:t>脈絡整理</a:t>
            </a:r>
            <a:endParaRPr lang="en-US" altLang="zh-TW" dirty="0">
              <a:latin typeface="+mn-ea"/>
            </a:endParaRPr>
          </a:p>
          <a:p>
            <a:pPr lvl="1">
              <a:lnSpc>
                <a:spcPct val="120000"/>
              </a:lnSpc>
            </a:pPr>
            <a:r>
              <a:rPr lang="zh-TW" altLang="en-US" dirty="0">
                <a:latin typeface="+mn-ea"/>
              </a:rPr>
              <a:t>附上一封老師給家長的信</a:t>
            </a:r>
            <a:endParaRPr lang="en-US" altLang="zh-TW" dirty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zh-TW" altLang="en-US" b="1" dirty="0">
                <a:solidFill>
                  <a:srgbClr val="FF0000"/>
                </a:solidFill>
                <a:latin typeface="+mn-ea"/>
              </a:rPr>
              <a:t>隔週</a:t>
            </a:r>
            <a:r>
              <a:rPr lang="zh-TW" altLang="en-US" dirty="0">
                <a:latin typeface="+mn-ea"/>
              </a:rPr>
              <a:t>帶回家給</a:t>
            </a:r>
            <a:r>
              <a:rPr lang="zh-TW" altLang="en-US" b="1" dirty="0">
                <a:solidFill>
                  <a:srgbClr val="FF0000"/>
                </a:solidFill>
                <a:latin typeface="+mn-ea"/>
              </a:rPr>
              <a:t>父母</a:t>
            </a:r>
            <a:r>
              <a:rPr lang="zh-TW" altLang="en-US" dirty="0">
                <a:latin typeface="+mn-ea"/>
              </a:rPr>
              <a:t>打成績</a:t>
            </a:r>
            <a:endParaRPr lang="en-US" altLang="zh-TW" dirty="0">
              <a:latin typeface="+mn-ea"/>
            </a:endParaRPr>
          </a:p>
          <a:p>
            <a:pPr lvl="1">
              <a:lnSpc>
                <a:spcPct val="120000"/>
              </a:lnSpc>
            </a:pPr>
            <a:r>
              <a:rPr lang="zh-TW" altLang="en-US" dirty="0">
                <a:latin typeface="+mn-ea"/>
              </a:rPr>
              <a:t>必須要有評語</a:t>
            </a:r>
            <a:endParaRPr lang="en-US" altLang="zh-TW" dirty="0">
              <a:latin typeface="+mn-ea"/>
            </a:endParaRPr>
          </a:p>
          <a:p>
            <a:pPr lvl="1">
              <a:lnSpc>
                <a:spcPct val="120000"/>
              </a:lnSpc>
            </a:pPr>
            <a:r>
              <a:rPr lang="zh-TW" altLang="en-US" dirty="0">
                <a:latin typeface="+mn-ea"/>
              </a:rPr>
              <a:t>分數以</a:t>
            </a:r>
            <a:r>
              <a:rPr lang="en-US" altLang="zh-TW" dirty="0">
                <a:latin typeface="+mn-ea"/>
              </a:rPr>
              <a:t>100</a:t>
            </a:r>
            <a:r>
              <a:rPr lang="zh-TW" altLang="en-US" dirty="0">
                <a:latin typeface="+mn-ea"/>
              </a:rPr>
              <a:t>為基準</a:t>
            </a:r>
            <a:endParaRPr lang="en-US" altLang="zh-TW" dirty="0">
              <a:latin typeface="+mn-ea"/>
            </a:endParaRPr>
          </a:p>
          <a:p>
            <a:pPr lvl="1">
              <a:lnSpc>
                <a:spcPct val="120000"/>
              </a:lnSpc>
            </a:pPr>
            <a:r>
              <a:rPr lang="zh-TW" altLang="en-US" dirty="0">
                <a:latin typeface="+mn-ea"/>
              </a:rPr>
              <a:t>請</a:t>
            </a:r>
            <a:r>
              <a:rPr lang="zh-TW" altLang="en-US" dirty="0" smtClean="0">
                <a:latin typeface="+mn-ea"/>
              </a:rPr>
              <a:t>簽名</a:t>
            </a:r>
            <a:endParaRPr lang="zh-TW" altLang="en-US" dirty="0">
              <a:latin typeface="+mn-ea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期中作業成績考核方式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587073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書卷 (水平) 3"/>
          <p:cNvSpPr/>
          <p:nvPr/>
        </p:nvSpPr>
        <p:spPr>
          <a:xfrm>
            <a:off x="1259632" y="1988840"/>
            <a:ext cx="6408712" cy="2808312"/>
          </a:xfrm>
          <a:prstGeom prst="horizontalScroll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4400" b="1" dirty="0" smtClean="0">
                <a:solidFill>
                  <a:srgbClr val="FF0000"/>
                </a:solidFill>
              </a:rPr>
              <a:t>請進行分組</a:t>
            </a:r>
            <a:endParaRPr lang="en-US" altLang="zh-TW" sz="4400" b="1" dirty="0" smtClean="0">
              <a:solidFill>
                <a:srgbClr val="FF0000"/>
              </a:solidFill>
            </a:endParaRPr>
          </a:p>
          <a:p>
            <a:pPr algn="ctr"/>
            <a:r>
              <a:rPr lang="zh-TW" altLang="en-US" sz="4400" b="1" dirty="0">
                <a:solidFill>
                  <a:srgbClr val="FF0000"/>
                </a:solidFill>
              </a:rPr>
              <a:t>每六人一組</a:t>
            </a:r>
          </a:p>
        </p:txBody>
      </p:sp>
    </p:spTree>
    <p:extLst>
      <p:ext uri="{BB962C8B-B14F-4D97-AF65-F5344CB8AC3E}">
        <p14:creationId xmlns:p14="http://schemas.microsoft.com/office/powerpoint/2010/main" xmlns="" val="1927402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金木水火土</a:t>
            </a:r>
            <a:endParaRPr lang="en-US" altLang="zh-TW" dirty="0" smtClean="0"/>
          </a:p>
          <a:p>
            <a:r>
              <a:rPr lang="zh-TW" altLang="en-US" dirty="0"/>
              <a:t>仁義禮智信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分組後小組自行命名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5152" b="53020"/>
          <a:stretch/>
        </p:blipFill>
        <p:spPr>
          <a:xfrm>
            <a:off x="281625" y="2492896"/>
            <a:ext cx="8831396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833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sz="3200" dirty="0" smtClean="0"/>
              <a:t>台灣</a:t>
            </a:r>
            <a:r>
              <a:rPr lang="zh-TW" altLang="zh-TW" sz="3200" dirty="0"/>
              <a:t>四百年移民史</a:t>
            </a:r>
            <a:r>
              <a:rPr lang="zh-TW" altLang="zh-TW" sz="3200" dirty="0" smtClean="0"/>
              <a:t>中</a:t>
            </a:r>
            <a:endParaRPr lang="en-US" altLang="zh-TW" sz="3200" dirty="0" smtClean="0"/>
          </a:p>
          <a:p>
            <a:pPr lvl="1"/>
            <a:r>
              <a:rPr lang="zh-TW" altLang="zh-TW" sz="2800" dirty="0" smtClean="0"/>
              <a:t>歷史</a:t>
            </a:r>
            <a:r>
              <a:rPr lang="en-US" altLang="zh-TW" sz="2800" dirty="0"/>
              <a:t>/</a:t>
            </a:r>
            <a:r>
              <a:rPr lang="zh-TW" altLang="zh-TW" sz="2800" dirty="0"/>
              <a:t>經濟</a:t>
            </a:r>
            <a:r>
              <a:rPr lang="en-US" altLang="zh-TW" sz="2800" dirty="0"/>
              <a:t>/</a:t>
            </a:r>
            <a:r>
              <a:rPr lang="zh-TW" altLang="zh-TW" sz="2800" dirty="0"/>
              <a:t>社會</a:t>
            </a:r>
            <a:r>
              <a:rPr lang="en-US" altLang="zh-TW" sz="2800" dirty="0"/>
              <a:t>/</a:t>
            </a:r>
            <a:r>
              <a:rPr lang="zh-TW" altLang="zh-TW" sz="2800" dirty="0"/>
              <a:t>文化等發展影響深遠的</a:t>
            </a:r>
            <a:r>
              <a:rPr lang="zh-TW" altLang="zh-TW" sz="2800" dirty="0" smtClean="0"/>
              <a:t>重要人物</a:t>
            </a:r>
            <a:endParaRPr lang="en-US" altLang="zh-TW" sz="2800" dirty="0" smtClean="0"/>
          </a:p>
          <a:p>
            <a:r>
              <a:rPr lang="zh-TW" altLang="zh-TW" sz="3200" dirty="0" smtClean="0"/>
              <a:t>這些</a:t>
            </a:r>
            <a:r>
              <a:rPr lang="zh-TW" altLang="zh-TW" sz="3200" dirty="0"/>
              <a:t>跨越族群的人物</a:t>
            </a:r>
            <a:r>
              <a:rPr lang="zh-TW" altLang="zh-TW" sz="3200" dirty="0" smtClean="0"/>
              <a:t>史實</a:t>
            </a:r>
            <a:endParaRPr lang="en-US" altLang="zh-TW" sz="3200" dirty="0" smtClean="0"/>
          </a:p>
          <a:p>
            <a:pPr lvl="1"/>
            <a:r>
              <a:rPr lang="zh-TW" altLang="zh-TW" sz="2800" dirty="0" smtClean="0"/>
              <a:t>造就</a:t>
            </a:r>
            <a:r>
              <a:rPr lang="zh-TW" altLang="zh-TW" sz="2800" dirty="0"/>
              <a:t>了多元文化的</a:t>
            </a:r>
            <a:r>
              <a:rPr lang="zh-TW" altLang="zh-TW" sz="2800" dirty="0" smtClean="0"/>
              <a:t>台灣</a:t>
            </a:r>
            <a:endParaRPr lang="en-US" altLang="zh-TW" sz="2800" dirty="0" smtClean="0"/>
          </a:p>
          <a:p>
            <a:r>
              <a:rPr lang="zh-TW" altLang="zh-TW" sz="3200" dirty="0" smtClean="0"/>
              <a:t>從</a:t>
            </a:r>
            <a:r>
              <a:rPr lang="zh-TW" altLang="zh-TW" sz="3200" dirty="0"/>
              <a:t>訪談祖父母輩、地方耆老、史蹟</a:t>
            </a:r>
            <a:r>
              <a:rPr lang="en-US" altLang="zh-TW" sz="3200" dirty="0"/>
              <a:t>…</a:t>
            </a:r>
            <a:r>
              <a:rPr lang="zh-TW" altLang="zh-TW" sz="3200" dirty="0"/>
              <a:t>對歷史事件</a:t>
            </a:r>
            <a:r>
              <a:rPr lang="en-US" altLang="zh-TW" sz="3200" dirty="0"/>
              <a:t>/</a:t>
            </a:r>
            <a:r>
              <a:rPr lang="zh-TW" altLang="zh-TW" sz="3200" dirty="0"/>
              <a:t>其他</a:t>
            </a:r>
            <a:r>
              <a:rPr lang="zh-TW" altLang="zh-TW" sz="3200" dirty="0" smtClean="0"/>
              <a:t>族群</a:t>
            </a:r>
            <a:endParaRPr lang="en-US" altLang="zh-TW" sz="3200" dirty="0" smtClean="0"/>
          </a:p>
          <a:p>
            <a:pPr lvl="1"/>
            <a:r>
              <a:rPr lang="zh-TW" altLang="zh-TW" sz="2800" dirty="0" smtClean="0"/>
              <a:t>交互理解</a:t>
            </a:r>
            <a:endParaRPr lang="en-US" altLang="zh-TW" sz="2800" dirty="0" smtClean="0"/>
          </a:p>
          <a:p>
            <a:pPr lvl="1"/>
            <a:r>
              <a:rPr lang="zh-TW" altLang="zh-TW" sz="2800" dirty="0" smtClean="0"/>
              <a:t>多元認同</a:t>
            </a:r>
            <a:endParaRPr lang="zh-TW" altLang="en-US" sz="28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課程目標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388014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協同教學</a:t>
            </a:r>
            <a:endParaRPr lang="en-US" altLang="zh-TW" sz="3200" dirty="0" smtClean="0"/>
          </a:p>
          <a:p>
            <a:r>
              <a:rPr lang="en-US" altLang="zh-TW" sz="3200" dirty="0" smtClean="0"/>
              <a:t>TA</a:t>
            </a:r>
            <a:r>
              <a:rPr lang="zh-TW" altLang="en-US" sz="3200" dirty="0" smtClean="0"/>
              <a:t>輔助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課堂互動</a:t>
            </a:r>
            <a:endParaRPr lang="en-US" altLang="zh-TW" sz="2800" dirty="0" smtClean="0"/>
          </a:p>
          <a:p>
            <a:pPr lvl="1"/>
            <a:r>
              <a:rPr lang="zh-TW" altLang="en-US" sz="2800" dirty="0"/>
              <a:t>作業</a:t>
            </a:r>
            <a:r>
              <a:rPr lang="zh-TW" altLang="en-US" sz="2800" dirty="0" smtClean="0"/>
              <a:t>管理</a:t>
            </a:r>
            <a:endParaRPr lang="en-US" altLang="zh-TW" sz="2800" dirty="0"/>
          </a:p>
          <a:p>
            <a:r>
              <a:rPr lang="zh-TW" altLang="en-US" sz="3200" dirty="0" smtClean="0"/>
              <a:t>專屬網站</a:t>
            </a:r>
            <a:endParaRPr lang="en-US" altLang="zh-TW" sz="3200" dirty="0" smtClean="0"/>
          </a:p>
          <a:p>
            <a:pPr lvl="1"/>
            <a:r>
              <a:rPr lang="en-US" altLang="zh-TW" sz="2800" dirty="0"/>
              <a:t>http://sites.powercam.cc/class/ge05</a:t>
            </a:r>
            <a:endParaRPr lang="en-US" altLang="zh-TW" sz="2800" dirty="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經營特色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1159323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以人物貫穿整學期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老師→歷史人物</a:t>
            </a:r>
            <a:endParaRPr lang="en-US" altLang="zh-TW" sz="2800" dirty="0" smtClean="0"/>
          </a:p>
          <a:p>
            <a:pPr lvl="1"/>
            <a:r>
              <a:rPr lang="zh-TW" altLang="en-US" sz="2800" dirty="0"/>
              <a:t>同學→親朋</a:t>
            </a:r>
            <a:r>
              <a:rPr lang="zh-TW" altLang="en-US" sz="2800" dirty="0" smtClean="0"/>
              <a:t>故舊→祖父母或外祖父母</a:t>
            </a:r>
            <a:endParaRPr lang="en-US" altLang="zh-TW" sz="2800" dirty="0" smtClean="0"/>
          </a:p>
          <a:p>
            <a:r>
              <a:rPr lang="zh-TW" altLang="en-US" sz="3200" dirty="0" smtClean="0"/>
              <a:t>呈現方式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訪談稿→期中→</a:t>
            </a:r>
            <a:r>
              <a:rPr lang="en-US" altLang="zh-TW" sz="2800" dirty="0" smtClean="0"/>
              <a:t>WORD</a:t>
            </a:r>
          </a:p>
          <a:p>
            <a:pPr lvl="1"/>
            <a:r>
              <a:rPr lang="zh-TW" altLang="en-US" sz="2800" dirty="0" smtClean="0"/>
              <a:t>心得分享→期末</a:t>
            </a:r>
            <a:endParaRPr lang="zh-TW" altLang="en-US" sz="28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課程主軸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93118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咖啡圓桌論壇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小組腦力激盪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互相觀摩學習</a:t>
            </a:r>
            <a:endParaRPr lang="en-US" altLang="zh-TW" sz="2800" dirty="0" smtClean="0"/>
          </a:p>
          <a:p>
            <a:r>
              <a:rPr lang="zh-TW" altLang="en-US" sz="3200" dirty="0"/>
              <a:t>影音輔助</a:t>
            </a:r>
            <a:r>
              <a:rPr lang="zh-TW" altLang="en-US" sz="3200" dirty="0" smtClean="0"/>
              <a:t>教學</a:t>
            </a:r>
            <a:endParaRPr lang="en-US" altLang="zh-TW" sz="3200" dirty="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經營模式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89265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從對自我的了解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關懷家人</a:t>
            </a:r>
            <a:endParaRPr lang="en-US" altLang="zh-TW" sz="2800" dirty="0" smtClean="0"/>
          </a:p>
          <a:p>
            <a:r>
              <a:rPr lang="zh-TW" altLang="en-US" sz="3200" dirty="0"/>
              <a:t>從對家庭的</a:t>
            </a:r>
            <a:r>
              <a:rPr lang="zh-TW" altLang="en-US" sz="3200" dirty="0" smtClean="0"/>
              <a:t>了解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關懷他人</a:t>
            </a:r>
            <a:endParaRPr lang="en-US" altLang="zh-TW" sz="2800" dirty="0" smtClean="0"/>
          </a:p>
          <a:p>
            <a:r>
              <a:rPr lang="zh-TW" altLang="en-US" sz="3200" dirty="0" smtClean="0"/>
              <a:t>從對歷史的了解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關懷社會與國家</a:t>
            </a:r>
            <a:endParaRPr lang="zh-TW" altLang="en-US" sz="28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預期學習效能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213721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340768"/>
            <a:ext cx="4114800" cy="4608512"/>
          </a:xfrm>
          <a:ln w="57150"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zh-TW" altLang="en-US" sz="3200" dirty="0" smtClean="0"/>
              <a:t>期中家庭訪談佔</a:t>
            </a:r>
            <a:r>
              <a:rPr lang="en-US" altLang="zh-TW" sz="3200" b="1" dirty="0" smtClean="0">
                <a:solidFill>
                  <a:srgbClr val="FF0000"/>
                </a:solidFill>
              </a:rPr>
              <a:t>20%</a:t>
            </a:r>
          </a:p>
          <a:p>
            <a:pPr lvl="1"/>
            <a:r>
              <a:rPr lang="zh-TW" altLang="en-US" sz="2800" dirty="0" smtClean="0"/>
              <a:t>對象→自己的</a:t>
            </a:r>
            <a:r>
              <a:rPr lang="zh-TW" altLang="en-US" sz="2800" b="1" dirty="0" smtClean="0">
                <a:solidFill>
                  <a:srgbClr val="002060"/>
                </a:solidFill>
              </a:rPr>
              <a:t>父祖輩</a:t>
            </a:r>
            <a:endParaRPr lang="en-US" altLang="zh-TW" sz="2800" b="1" dirty="0" smtClean="0">
              <a:solidFill>
                <a:srgbClr val="002060"/>
              </a:solidFill>
            </a:endParaRPr>
          </a:p>
          <a:p>
            <a:pPr lvl="1"/>
            <a:r>
              <a:rPr lang="zh-TW" altLang="en-US" sz="2800" dirty="0"/>
              <a:t>字數</a:t>
            </a:r>
            <a:r>
              <a:rPr lang="zh-TW" altLang="en-US" sz="2800" dirty="0" smtClean="0"/>
              <a:t>→</a:t>
            </a:r>
            <a:r>
              <a:rPr lang="en-US" altLang="zh-TW" sz="2800" dirty="0" smtClean="0"/>
              <a:t>A4</a:t>
            </a:r>
            <a:r>
              <a:rPr lang="zh-TW" altLang="en-US" sz="2800" dirty="0" smtClean="0"/>
              <a:t>二頁</a:t>
            </a:r>
            <a:r>
              <a:rPr lang="en-US" altLang="zh-TW" sz="2800" dirty="0" smtClean="0"/>
              <a:t>(12</a:t>
            </a:r>
            <a:r>
              <a:rPr lang="zh-TW" altLang="en-US" sz="2800" dirty="0" smtClean="0"/>
              <a:t>號字體；單行間距</a:t>
            </a:r>
            <a:r>
              <a:rPr lang="en-US" altLang="zh-TW" sz="2800" dirty="0" smtClean="0"/>
              <a:t>)</a:t>
            </a:r>
          </a:p>
          <a:p>
            <a:r>
              <a:rPr lang="zh-TW" altLang="en-US" sz="3200" dirty="0" smtClean="0"/>
              <a:t>一張有故事的照片</a:t>
            </a:r>
            <a:r>
              <a:rPr lang="en-US" altLang="zh-TW" sz="3200" b="1" dirty="0" smtClean="0">
                <a:solidFill>
                  <a:srgbClr val="FF0000"/>
                </a:solidFill>
              </a:rPr>
              <a:t>10%</a:t>
            </a:r>
          </a:p>
          <a:p>
            <a:endParaRPr lang="zh-TW" altLang="en-US" sz="32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成績評量</a:t>
            </a:r>
            <a:endParaRPr lang="zh-TW" altLang="en-US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412776"/>
            <a:ext cx="4114800" cy="1792287"/>
          </a:xfrm>
          <a:prstGeom prst="rect">
            <a:avLst/>
          </a:prstGeom>
          <a:noFill/>
          <a:ln w="57150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54488" y="3573016"/>
            <a:ext cx="4114800" cy="2693987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53357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有故事的照片範例</a:t>
            </a:r>
            <a:endParaRPr lang="zh-TW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00807"/>
            <a:ext cx="3744416" cy="34563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76076"/>
            <a:ext cx="3532617" cy="26494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08037" y="3460722"/>
            <a:ext cx="3556620" cy="266746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3831722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除了知識的累積外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團隊合作→職場的必要訓練</a:t>
            </a:r>
            <a:endParaRPr lang="en-US" altLang="zh-TW" sz="2800" dirty="0" smtClean="0"/>
          </a:p>
          <a:p>
            <a:pPr lvl="1"/>
            <a:r>
              <a:rPr lang="zh-TW" altLang="en-US" sz="2800" dirty="0"/>
              <a:t>自我的探索→自知方可知</a:t>
            </a:r>
            <a:r>
              <a:rPr lang="zh-TW" altLang="en-US" sz="2800" dirty="0" smtClean="0"/>
              <a:t>人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自我</a:t>
            </a:r>
            <a:r>
              <a:rPr lang="zh-TW" altLang="en-US" sz="2800" dirty="0"/>
              <a:t>的肯定</a:t>
            </a:r>
            <a:r>
              <a:rPr lang="zh-TW" altLang="en-US" sz="2800" dirty="0" smtClean="0"/>
              <a:t>→激發自己的潛能</a:t>
            </a:r>
            <a:r>
              <a:rPr lang="zh-TW" altLang="en-US" sz="2800" dirty="0"/>
              <a:t>；有為者亦若是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課程的附加價值</a:t>
            </a:r>
          </a:p>
        </p:txBody>
      </p:sp>
    </p:spTree>
    <p:extLst>
      <p:ext uri="{BB962C8B-B14F-4D97-AF65-F5344CB8AC3E}">
        <p14:creationId xmlns:p14="http://schemas.microsoft.com/office/powerpoint/2010/main" xmlns="" val="150981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匯合">
  <a:themeElements>
    <a:clrScheme name="匯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匯合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匯合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550</TotalTime>
  <Words>497</Words>
  <Application>Microsoft Office PowerPoint</Application>
  <PresentationFormat>如螢幕大小 (4:3)</PresentationFormat>
  <Paragraphs>113</Paragraphs>
  <Slides>16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17" baseType="lpstr">
      <vt:lpstr>匯合</vt:lpstr>
      <vt:lpstr>102-5歷史人物分析入門</vt:lpstr>
      <vt:lpstr>課程目標</vt:lpstr>
      <vt:lpstr>經營特色</vt:lpstr>
      <vt:lpstr>課程主軸</vt:lpstr>
      <vt:lpstr>經營模式</vt:lpstr>
      <vt:lpstr>預期學習效能</vt:lpstr>
      <vt:lpstr>成績評量</vt:lpstr>
      <vt:lpstr>有故事的照片範例</vt:lpstr>
      <vt:lpstr>課程的附加價值</vt:lpstr>
      <vt:lpstr>課程八大單元-1</vt:lpstr>
      <vt:lpstr>課程八大單元-2</vt:lpstr>
      <vt:lpstr>課程單元</vt:lpstr>
      <vt:lpstr>期中家庭訪談說明(佔20%)</vt:lpstr>
      <vt:lpstr>期中作業成績考核方式</vt:lpstr>
      <vt:lpstr>投影片 15</vt:lpstr>
      <vt:lpstr>分組後小組自行命名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1022歷史人物分析</dc:title>
  <dc:creator>USER</dc:creator>
  <cp:lastModifiedBy>ZiyouXP</cp:lastModifiedBy>
  <cp:revision>16</cp:revision>
  <dcterms:created xsi:type="dcterms:W3CDTF">2014-02-06T08:34:28Z</dcterms:created>
  <dcterms:modified xsi:type="dcterms:W3CDTF">2014-06-28T02:22:52Z</dcterms:modified>
</cp:coreProperties>
</file>