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8"/>
  </p:handoutMasterIdLst>
  <p:sldIdLst>
    <p:sldId id="256" r:id="rId2"/>
    <p:sldId id="261" r:id="rId3"/>
    <p:sldId id="257" r:id="rId4"/>
    <p:sldId id="258" r:id="rId5"/>
    <p:sldId id="259" r:id="rId6"/>
    <p:sldId id="260" r:id="rId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10"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CEDE0F-E61C-4B2C-8B91-5DF1D6F9EE5A}" type="datetimeFigureOut">
              <a:rPr lang="zh-TW" altLang="en-US" smtClean="0"/>
              <a:t>2014/6/5</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386F18-89F5-4BEF-AF04-EF20A0B57948}" type="slidenum">
              <a:rPr lang="zh-TW" altLang="en-US" smtClean="0"/>
              <a:t>‹#›</a:t>
            </a:fld>
            <a:endParaRPr lang="zh-TW"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zh-TW" altLang="en-US" smtClean="0"/>
              <a:t>按一下以編輯母片標題樣式</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bwMode="white"/>
        <p:txBody>
          <a:bodyPr/>
          <a:lstStyle/>
          <a:p>
            <a:fld id="{164E82EB-0BFE-4515-BFED-55235F1CF863}" type="datetimeFigureOut">
              <a:rPr lang="zh-TW" altLang="en-US" smtClean="0"/>
              <a:pPr/>
              <a:t>2014/6/5</a:t>
            </a:fld>
            <a:endParaRPr lang="zh-TW" altLang="en-US"/>
          </a:p>
        </p:txBody>
      </p:sp>
      <p:sp>
        <p:nvSpPr>
          <p:cNvPr id="5" name="Footer Placeholder 4"/>
          <p:cNvSpPr>
            <a:spLocks noGrp="1"/>
          </p:cNvSpPr>
          <p:nvPr>
            <p:ph type="ftr" sz="quarter" idx="11"/>
          </p:nvPr>
        </p:nvSpPr>
        <p:spPr bwMode="white"/>
        <p:txBody>
          <a:bodyPr/>
          <a:lstStyle/>
          <a:p>
            <a:endParaRPr lang="zh-TW" altLang="en-US"/>
          </a:p>
        </p:txBody>
      </p:sp>
      <p:sp>
        <p:nvSpPr>
          <p:cNvPr id="6" name="Slide Number Placeholder 5"/>
          <p:cNvSpPr>
            <a:spLocks noGrp="1"/>
          </p:cNvSpPr>
          <p:nvPr>
            <p:ph type="sldNum" sz="quarter" idx="12"/>
          </p:nvPr>
        </p:nvSpPr>
        <p:spPr/>
        <p:txBody>
          <a:bodyPr/>
          <a:lstStyle/>
          <a:p>
            <a:fld id="{11B74123-2EC9-4964-A5CE-DDD821A5B067}"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164E82EB-0BFE-4515-BFED-55235F1CF863}" type="datetimeFigureOut">
              <a:rPr lang="zh-TW" altLang="en-US" smtClean="0"/>
              <a:pPr/>
              <a:t>2014/6/5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1B74123-2EC9-4964-A5CE-DDD821A5B067}"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64E82EB-0BFE-4515-BFED-55235F1CF863}" type="datetimeFigureOut">
              <a:rPr lang="zh-TW" altLang="en-US" smtClean="0"/>
              <a:pPr/>
              <a:t>2014/6/5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1B74123-2EC9-4964-A5CE-DDD821A5B067}"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64E82EB-0BFE-4515-BFED-55235F1CF863}" type="datetimeFigureOut">
              <a:rPr lang="zh-TW" altLang="en-US" smtClean="0"/>
              <a:pPr/>
              <a:t>2014/6/5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1B74123-2EC9-4964-A5CE-DDD821A5B067}" type="slidenum">
              <a:rPr lang="zh-TW" altLang="en-US" smtClean="0"/>
              <a:pPr/>
              <a:t>‹#›</a:t>
            </a:fld>
            <a:endParaRPr lang="zh-TW" alt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4E82EB-0BFE-4515-BFED-55235F1CF863}" type="datetimeFigureOut">
              <a:rPr lang="zh-TW" altLang="en-US" smtClean="0"/>
              <a:pPr/>
              <a:t>2014/6/5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1B74123-2EC9-4964-A5CE-DDD821A5B067}" type="slidenum">
              <a:rPr lang="zh-TW" altLang="en-US" smtClean="0"/>
              <a:pPr/>
              <a:t>‹#›</a:t>
            </a:fld>
            <a:endParaRPr lang="zh-TW" alt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164E82EB-0BFE-4515-BFED-55235F1CF863}" type="datetimeFigureOut">
              <a:rPr lang="zh-TW" altLang="en-US" smtClean="0"/>
              <a:pPr/>
              <a:t>2014/6/5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1B74123-2EC9-4964-A5CE-DDD821A5B067}" type="slidenum">
              <a:rPr lang="zh-TW" altLang="en-US" smtClean="0"/>
              <a:pPr/>
              <a:t>‹#›</a:t>
            </a:fld>
            <a:endParaRPr lang="zh-TW" altLang="en-US"/>
          </a:p>
        </p:txBody>
      </p:sp>
      <p:sp>
        <p:nvSpPr>
          <p:cNvPr id="12" name="Content Placeholder 11"/>
          <p:cNvSpPr>
            <a:spLocks noGrp="1"/>
          </p:cNvSpPr>
          <p:nvPr>
            <p:ph sz="quarter" idx="14"/>
          </p:nvPr>
        </p:nvSpPr>
        <p:spPr>
          <a:xfrm>
            <a:off x="4648200" y="2438400"/>
            <a:ext cx="3124200" cy="3124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164E82EB-0BFE-4515-BFED-55235F1CF863}" type="datetimeFigureOut">
              <a:rPr lang="zh-TW" altLang="en-US" smtClean="0"/>
              <a:pPr/>
              <a:t>2014/6/5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11B74123-2EC9-4964-A5CE-DDD821A5B067}"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164E82EB-0BFE-4515-BFED-55235F1CF863}" type="datetimeFigureOut">
              <a:rPr lang="zh-TW" altLang="en-US" smtClean="0"/>
              <a:pPr/>
              <a:t>2014/6/5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1B74123-2EC9-4964-A5CE-DDD821A5B067}" type="slidenum">
              <a:rPr lang="zh-TW" altLang="en-US" smtClean="0"/>
              <a:pPr/>
              <a:t>‹#›</a:t>
            </a:fld>
            <a:endParaRPr lang="zh-TW" alt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64E82EB-0BFE-4515-BFED-55235F1CF863}" type="datetimeFigureOut">
              <a:rPr lang="zh-TW" altLang="en-US" smtClean="0"/>
              <a:pPr/>
              <a:t>2014/6/5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1B74123-2EC9-4964-A5CE-DDD821A5B067}"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164E82EB-0BFE-4515-BFED-55235F1CF863}" type="datetimeFigureOut">
              <a:rPr lang="zh-TW" altLang="en-US" smtClean="0"/>
              <a:pPr/>
              <a:t>2014/6/5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1B74123-2EC9-4964-A5CE-DDD821A5B067}" type="slidenum">
              <a:rPr lang="zh-TW" altLang="en-US" smtClean="0"/>
              <a:pPr/>
              <a:t>‹#›</a:t>
            </a:fld>
            <a:endParaRPr lang="zh-TW" altLang="en-US"/>
          </a:p>
        </p:txBody>
      </p:sp>
      <p:sp>
        <p:nvSpPr>
          <p:cNvPr id="9" name="Content Placeholder 8"/>
          <p:cNvSpPr>
            <a:spLocks noGrp="1"/>
          </p:cNvSpPr>
          <p:nvPr>
            <p:ph sz="quarter" idx="13"/>
          </p:nvPr>
        </p:nvSpPr>
        <p:spPr>
          <a:xfrm>
            <a:off x="1371600" y="1676400"/>
            <a:ext cx="3276600" cy="3505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164E82EB-0BFE-4515-BFED-55235F1CF863}" type="datetimeFigureOut">
              <a:rPr lang="zh-TW" altLang="en-US" smtClean="0"/>
              <a:pPr/>
              <a:t>2014/6/5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1B74123-2EC9-4964-A5CE-DDD821A5B067}"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64E82EB-0BFE-4515-BFED-55235F1CF863}" type="datetimeFigureOut">
              <a:rPr lang="zh-TW" altLang="en-US" smtClean="0"/>
              <a:pPr/>
              <a:t>2014/6/5</a:t>
            </a:fld>
            <a:endParaRPr lang="zh-TW" alt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zh-TW" alt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11B74123-2EC9-4964-A5CE-DDD821A5B067}"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908720"/>
            <a:ext cx="7772400" cy="1800200"/>
          </a:xfrm>
        </p:spPr>
        <p:txBody>
          <a:bodyPr>
            <a:normAutofit fontScale="90000"/>
          </a:bodyPr>
          <a:lstStyle/>
          <a:p>
            <a:r>
              <a:rPr lang="zh-TW" altLang="en-US" sz="4900" b="1" dirty="0" smtClean="0"/>
              <a:t>第四組</a:t>
            </a:r>
            <a:r>
              <a:rPr lang="en-US" altLang="zh-TW" dirty="0" smtClean="0"/>
              <a:t/>
            </a:r>
            <a:br>
              <a:rPr lang="en-US" altLang="zh-TW" dirty="0" smtClean="0"/>
            </a:br>
            <a:r>
              <a:rPr lang="en-US" altLang="zh-TW" dirty="0"/>
              <a:t/>
            </a:r>
            <a:br>
              <a:rPr lang="en-US" altLang="zh-TW" dirty="0"/>
            </a:br>
            <a:r>
              <a:rPr lang="en-US" altLang="zh-TW" b="1" dirty="0" smtClean="0">
                <a:effectLst>
                  <a:outerShdw blurRad="38100" dist="38100" dir="2700000" algn="tl">
                    <a:srgbClr val="000000">
                      <a:alpha val="43137"/>
                    </a:srgbClr>
                  </a:outerShdw>
                </a:effectLst>
                <a:latin typeface="BatangChe" pitchFamily="49" charset="-127"/>
                <a:ea typeface="BatangChe" pitchFamily="49" charset="-127"/>
              </a:rPr>
              <a:t>YES </a:t>
            </a:r>
            <a:r>
              <a:rPr lang="en-US" altLang="zh-TW" b="1" dirty="0" smtClean="0">
                <a:effectLst>
                  <a:outerShdw blurRad="38100" dist="38100" dir="2700000" algn="tl">
                    <a:srgbClr val="000000">
                      <a:alpha val="43137"/>
                    </a:srgbClr>
                  </a:outerShdw>
                </a:effectLst>
                <a:latin typeface="BatangChe" pitchFamily="49" charset="-127"/>
                <a:ea typeface="BatangChe" pitchFamily="49" charset="-127"/>
              </a:rPr>
              <a:t>I </a:t>
            </a:r>
            <a:r>
              <a:rPr lang="en-US" altLang="zh-TW" b="1" dirty="0" smtClean="0">
                <a:effectLst>
                  <a:outerShdw blurRad="38100" dist="38100" dir="2700000" algn="tl">
                    <a:srgbClr val="000000">
                      <a:alpha val="43137"/>
                    </a:srgbClr>
                  </a:outerShdw>
                </a:effectLst>
                <a:latin typeface="BatangChe" pitchFamily="49" charset="-127"/>
                <a:ea typeface="BatangChe" pitchFamily="49" charset="-127"/>
              </a:rPr>
              <a:t>DO</a:t>
            </a:r>
            <a:endParaRPr lang="zh-TW" altLang="en-US" b="1" dirty="0">
              <a:effectLst>
                <a:outerShdw blurRad="38100" dist="38100" dir="2700000" algn="tl">
                  <a:srgbClr val="000000">
                    <a:alpha val="43137"/>
                  </a:srgbClr>
                </a:outerShdw>
              </a:effectLst>
              <a:latin typeface="BatangChe" pitchFamily="49" charset="-127"/>
              <a:ea typeface="BatangChe" pitchFamily="49" charset="-127"/>
            </a:endParaRPr>
          </a:p>
        </p:txBody>
      </p:sp>
      <p:sp>
        <p:nvSpPr>
          <p:cNvPr id="3" name="副標題 2"/>
          <p:cNvSpPr>
            <a:spLocks noGrp="1"/>
          </p:cNvSpPr>
          <p:nvPr>
            <p:ph type="subTitle" idx="1"/>
          </p:nvPr>
        </p:nvSpPr>
        <p:spPr>
          <a:xfrm>
            <a:off x="1403648" y="4149080"/>
            <a:ext cx="6400800" cy="2160240"/>
          </a:xfrm>
        </p:spPr>
        <p:txBody>
          <a:bodyPr>
            <a:noAutofit/>
          </a:bodyPr>
          <a:lstStyle/>
          <a:p>
            <a:r>
              <a:rPr lang="zh-TW" altLang="en-US" sz="2800" dirty="0" smtClean="0"/>
              <a:t>組員</a:t>
            </a:r>
            <a:r>
              <a:rPr lang="en-US" altLang="zh-TW" sz="2800" dirty="0" smtClean="0"/>
              <a:t>:</a:t>
            </a:r>
            <a:r>
              <a:rPr lang="zh-TW" altLang="en-US" sz="2800" dirty="0" smtClean="0"/>
              <a:t>阮立中</a:t>
            </a:r>
            <a:r>
              <a:rPr lang="en-US" altLang="zh-TW" sz="2800" dirty="0" smtClean="0"/>
              <a:t>(B10133084)</a:t>
            </a:r>
            <a:r>
              <a:rPr lang="zh-TW" altLang="en-US" sz="2800" dirty="0" smtClean="0"/>
              <a:t>資管系</a:t>
            </a:r>
          </a:p>
          <a:p>
            <a:r>
              <a:rPr lang="zh-TW" altLang="en-US" sz="2800" dirty="0"/>
              <a:t> </a:t>
            </a:r>
            <a:r>
              <a:rPr lang="zh-TW" altLang="en-US" sz="2800" dirty="0" smtClean="0"/>
              <a:t>      蘇柏銘</a:t>
            </a:r>
            <a:r>
              <a:rPr lang="en-US" altLang="zh-TW" sz="2800" dirty="0" smtClean="0"/>
              <a:t>(B10133098)</a:t>
            </a:r>
            <a:r>
              <a:rPr lang="zh-TW" altLang="en-US" sz="2800" dirty="0" smtClean="0"/>
              <a:t>資管系</a:t>
            </a:r>
            <a:endParaRPr lang="zh-TW" altLang="en-US" sz="2800" dirty="0"/>
          </a:p>
        </p:txBody>
      </p:sp>
    </p:spTree>
    <p:extLst>
      <p:ext uri="{BB962C8B-B14F-4D97-AF65-F5344CB8AC3E}">
        <p14:creationId xmlns="" xmlns:p14="http://schemas.microsoft.com/office/powerpoint/2010/main" val="4011475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劇組</a:t>
            </a:r>
            <a:r>
              <a:rPr lang="zh-TW" altLang="en-US" dirty="0" smtClean="0"/>
              <a:t>團隊</a:t>
            </a:r>
            <a:r>
              <a:rPr lang="en-US" altLang="zh-TW" dirty="0" smtClean="0"/>
              <a:t>-</a:t>
            </a:r>
            <a:r>
              <a:rPr lang="zh-TW" altLang="en-US" smtClean="0"/>
              <a:t>情義相挺</a:t>
            </a:r>
            <a:endParaRPr lang="zh-TW" altLang="en-US" dirty="0"/>
          </a:p>
        </p:txBody>
      </p:sp>
      <p:pic>
        <p:nvPicPr>
          <p:cNvPr id="4" name="內容版面配置區 3" descr="10443893_741383212551425_223737122_n.jpg"/>
          <p:cNvPicPr>
            <a:picLocks noGrp="1" noChangeAspect="1"/>
          </p:cNvPicPr>
          <p:nvPr>
            <p:ph idx="1"/>
          </p:nvPr>
        </p:nvPicPr>
        <p:blipFill>
          <a:blip r:embed="rId2"/>
          <a:stretch>
            <a:fillRect/>
          </a:stretch>
        </p:blipFill>
        <p:spPr>
          <a:xfrm>
            <a:off x="2540000" y="2438400"/>
            <a:ext cx="4064000" cy="304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角色介紹</a:t>
            </a:r>
            <a:endParaRPr lang="zh-TW" altLang="en-US" dirty="0"/>
          </a:p>
        </p:txBody>
      </p:sp>
      <p:sp>
        <p:nvSpPr>
          <p:cNvPr id="3" name="內容版面配置區 2"/>
          <p:cNvSpPr>
            <a:spLocks noGrp="1"/>
          </p:cNvSpPr>
          <p:nvPr>
            <p:ph idx="1"/>
          </p:nvPr>
        </p:nvSpPr>
        <p:spPr/>
        <p:txBody>
          <a:bodyPr numCol="2">
            <a:normAutofit/>
          </a:bodyPr>
          <a:lstStyle/>
          <a:p>
            <a:r>
              <a:rPr lang="zh-TW" altLang="en-US" dirty="0" smtClean="0"/>
              <a:t>主演</a:t>
            </a:r>
            <a:r>
              <a:rPr lang="en-US" altLang="zh-TW" dirty="0" smtClean="0"/>
              <a:t>:</a:t>
            </a:r>
          </a:p>
          <a:p>
            <a:r>
              <a:rPr lang="zh-TW" altLang="en-US" dirty="0" smtClean="0"/>
              <a:t>阿公</a:t>
            </a:r>
            <a:r>
              <a:rPr lang="en-US" altLang="zh-TW" dirty="0"/>
              <a:t>(</a:t>
            </a:r>
            <a:r>
              <a:rPr lang="zh-TW" altLang="en-US" dirty="0"/>
              <a:t>阮立中</a:t>
            </a:r>
            <a:r>
              <a:rPr lang="en-US" altLang="zh-TW" dirty="0" smtClean="0"/>
              <a:t>)</a:t>
            </a:r>
          </a:p>
          <a:p>
            <a:r>
              <a:rPr lang="zh-TW" altLang="en-US" dirty="0" smtClean="0"/>
              <a:t>阿</a:t>
            </a:r>
            <a:r>
              <a:rPr lang="zh-TW" altLang="en-US" dirty="0"/>
              <a:t>嬤</a:t>
            </a:r>
            <a:r>
              <a:rPr lang="en-US" altLang="zh-TW" dirty="0" smtClean="0"/>
              <a:t>(</a:t>
            </a:r>
            <a:r>
              <a:rPr lang="zh-TW" altLang="en-US" dirty="0"/>
              <a:t>友情</a:t>
            </a:r>
            <a:r>
              <a:rPr lang="zh-TW" altLang="en-US" dirty="0" smtClean="0"/>
              <a:t>客串 </a:t>
            </a:r>
            <a:r>
              <a:rPr lang="zh-TW" altLang="en-US" dirty="0"/>
              <a:t>彭悅瑜</a:t>
            </a:r>
            <a:r>
              <a:rPr lang="en-US" altLang="zh-TW" dirty="0" smtClean="0"/>
              <a:t>)</a:t>
            </a:r>
          </a:p>
          <a:p>
            <a:r>
              <a:rPr lang="zh-TW" altLang="en-US" dirty="0" smtClean="0"/>
              <a:t>阿</a:t>
            </a:r>
            <a:r>
              <a:rPr lang="zh-TW" altLang="en-US" dirty="0"/>
              <a:t>嬤的朋友</a:t>
            </a:r>
            <a:r>
              <a:rPr lang="en-US" altLang="zh-TW" dirty="0"/>
              <a:t>[</a:t>
            </a:r>
            <a:r>
              <a:rPr lang="zh-TW" altLang="en-US" dirty="0"/>
              <a:t>阿順</a:t>
            </a:r>
            <a:r>
              <a:rPr lang="en-US" altLang="zh-TW" dirty="0" smtClean="0"/>
              <a:t>](</a:t>
            </a:r>
            <a:r>
              <a:rPr lang="zh-TW" altLang="en-US" dirty="0" smtClean="0"/>
              <a:t>蘇柏銘</a:t>
            </a:r>
            <a:r>
              <a:rPr lang="en-US" altLang="zh-TW" dirty="0" smtClean="0"/>
              <a:t>)</a:t>
            </a:r>
          </a:p>
          <a:p>
            <a:r>
              <a:rPr lang="zh-TW" altLang="en-US" dirty="0" smtClean="0"/>
              <a:t>大</a:t>
            </a:r>
            <a:r>
              <a:rPr lang="zh-TW" altLang="en-US" dirty="0"/>
              <a:t>阿姨</a:t>
            </a:r>
            <a:r>
              <a:rPr lang="en-US" altLang="zh-TW" dirty="0" smtClean="0"/>
              <a:t>(</a:t>
            </a:r>
            <a:r>
              <a:rPr lang="zh-TW" altLang="en-US" dirty="0" smtClean="0"/>
              <a:t>友情客串 </a:t>
            </a:r>
            <a:r>
              <a:rPr lang="zh-TW" altLang="en-US" dirty="0"/>
              <a:t>連怡瑄</a:t>
            </a:r>
            <a:r>
              <a:rPr lang="en-US" altLang="zh-TW" dirty="0" smtClean="0"/>
              <a:t>)</a:t>
            </a:r>
          </a:p>
          <a:p>
            <a:r>
              <a:rPr lang="zh-TW" altLang="en-US" dirty="0" smtClean="0"/>
              <a:t>二</a:t>
            </a:r>
            <a:r>
              <a:rPr lang="zh-TW" altLang="en-US" dirty="0"/>
              <a:t>阿姨</a:t>
            </a:r>
            <a:r>
              <a:rPr lang="en-US" altLang="zh-TW" dirty="0" smtClean="0"/>
              <a:t>(</a:t>
            </a:r>
            <a:r>
              <a:rPr lang="zh-TW" altLang="en-US" dirty="0"/>
              <a:t>友情</a:t>
            </a:r>
            <a:r>
              <a:rPr lang="zh-TW" altLang="en-US" dirty="0" smtClean="0"/>
              <a:t>客串 </a:t>
            </a:r>
            <a:r>
              <a:rPr lang="zh-TW" altLang="en-US" dirty="0"/>
              <a:t>謝蕙安</a:t>
            </a:r>
            <a:r>
              <a:rPr lang="en-US" altLang="zh-TW" dirty="0" smtClean="0"/>
              <a:t>)</a:t>
            </a:r>
          </a:p>
          <a:p>
            <a:r>
              <a:rPr lang="zh-TW" altLang="en-US" dirty="0" smtClean="0"/>
              <a:t>三</a:t>
            </a:r>
            <a:r>
              <a:rPr lang="zh-TW" altLang="en-US" dirty="0"/>
              <a:t>阿姨</a:t>
            </a:r>
            <a:r>
              <a:rPr lang="en-US" altLang="zh-TW" dirty="0" smtClean="0"/>
              <a:t>(</a:t>
            </a:r>
            <a:r>
              <a:rPr lang="zh-TW" altLang="en-US" dirty="0"/>
              <a:t>友情</a:t>
            </a:r>
            <a:r>
              <a:rPr lang="zh-TW" altLang="en-US" dirty="0" smtClean="0"/>
              <a:t>客串 </a:t>
            </a:r>
            <a:r>
              <a:rPr lang="zh-TW" altLang="en-US" dirty="0"/>
              <a:t>呂昀珊</a:t>
            </a:r>
            <a:r>
              <a:rPr lang="en-US" altLang="zh-TW" dirty="0" smtClean="0"/>
              <a:t>)</a:t>
            </a:r>
          </a:p>
          <a:p>
            <a:r>
              <a:rPr lang="zh-TW" altLang="en-US" dirty="0" smtClean="0"/>
              <a:t>四</a:t>
            </a:r>
            <a:r>
              <a:rPr lang="zh-TW" altLang="en-US" dirty="0"/>
              <a:t>阿姨</a:t>
            </a:r>
            <a:r>
              <a:rPr lang="en-US" altLang="zh-TW" dirty="0" smtClean="0"/>
              <a:t>(</a:t>
            </a:r>
            <a:r>
              <a:rPr lang="zh-TW" altLang="en-US" dirty="0"/>
              <a:t>友情</a:t>
            </a:r>
            <a:r>
              <a:rPr lang="zh-TW" altLang="en-US" dirty="0" smtClean="0"/>
              <a:t>客串 </a:t>
            </a:r>
            <a:r>
              <a:rPr lang="zh-TW" altLang="en-US" dirty="0"/>
              <a:t>藍亦屏</a:t>
            </a:r>
            <a:r>
              <a:rPr lang="en-US" altLang="zh-TW" dirty="0" smtClean="0"/>
              <a:t>)</a:t>
            </a:r>
          </a:p>
          <a:p>
            <a:r>
              <a:rPr lang="zh-TW" altLang="en-US" dirty="0" smtClean="0"/>
              <a:t>舅舅</a:t>
            </a:r>
            <a:r>
              <a:rPr lang="en-US" altLang="zh-TW" dirty="0" smtClean="0"/>
              <a:t>(</a:t>
            </a:r>
            <a:r>
              <a:rPr lang="zh-TW" altLang="en-US" dirty="0"/>
              <a:t>友情</a:t>
            </a:r>
            <a:r>
              <a:rPr lang="zh-TW" altLang="en-US" dirty="0" smtClean="0"/>
              <a:t>客串 賴俊瑩</a:t>
            </a:r>
            <a:r>
              <a:rPr lang="en-US" altLang="zh-TW" dirty="0" smtClean="0"/>
              <a:t>)</a:t>
            </a:r>
            <a:endParaRPr lang="zh-TW" altLang="en-US" dirty="0"/>
          </a:p>
        </p:txBody>
      </p:sp>
      <p:pic>
        <p:nvPicPr>
          <p:cNvPr id="5" name="圖片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64288" y="4725144"/>
            <a:ext cx="1008112" cy="1008112"/>
          </a:xfrm>
          <a:prstGeom prst="rect">
            <a:avLst/>
          </a:prstGeom>
        </p:spPr>
      </p:pic>
    </p:spTree>
    <p:extLst>
      <p:ext uri="{BB962C8B-B14F-4D97-AF65-F5344CB8AC3E}">
        <p14:creationId xmlns="" xmlns:p14="http://schemas.microsoft.com/office/powerpoint/2010/main" val="3440157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故事大綱</a:t>
            </a:r>
            <a:endParaRPr lang="zh-TW" altLang="en-US" dirty="0"/>
          </a:p>
        </p:txBody>
      </p:sp>
      <p:sp>
        <p:nvSpPr>
          <p:cNvPr id="3" name="內容版面配置區 2"/>
          <p:cNvSpPr>
            <a:spLocks noGrp="1"/>
          </p:cNvSpPr>
          <p:nvPr>
            <p:ph idx="1"/>
          </p:nvPr>
        </p:nvSpPr>
        <p:spPr>
          <a:xfrm>
            <a:off x="1331640" y="2132856"/>
            <a:ext cx="6400800" cy="3048001"/>
          </a:xfrm>
        </p:spPr>
        <p:txBody>
          <a:bodyPr>
            <a:noAutofit/>
          </a:bodyPr>
          <a:lstStyle/>
          <a:p>
            <a:r>
              <a:rPr lang="zh-TW" altLang="en-US" sz="1600" dirty="0" smtClean="0"/>
              <a:t>在 </a:t>
            </a:r>
            <a:r>
              <a:rPr lang="zh-TW" altLang="en-US" sz="1600" dirty="0"/>
              <a:t>一個彰化市的鄉下住的一位可愛的阿嬤，阿嬤以前沒讀什麼書，家境不是很好，只有國小程度，在國小時阿嬤跟阿公是一對青梅竹馬，互相喜歡對方於是阿公說妳要 不要嫁給我當我老婆，阿嬤回答</a:t>
            </a:r>
            <a:r>
              <a:rPr lang="en-US" altLang="zh-TW" sz="1600" dirty="0"/>
              <a:t>: YES I DO </a:t>
            </a:r>
            <a:r>
              <a:rPr lang="zh-TW" altLang="en-US" sz="1600" dirty="0"/>
              <a:t>之後等到</a:t>
            </a:r>
            <a:r>
              <a:rPr lang="en-US" altLang="zh-TW" sz="1600" dirty="0"/>
              <a:t>20</a:t>
            </a:r>
            <a:r>
              <a:rPr lang="zh-TW" altLang="en-US" sz="1600" dirty="0"/>
              <a:t>幾歲時兩人來台北打拼，住在三重市一間小小的三合院，阿嬤生了五位小孩，那時房子是用租來的，靠著雜貨店維持生活，慢慢的栽培小孩長大，過了 </a:t>
            </a:r>
            <a:r>
              <a:rPr lang="en-US" altLang="zh-TW" sz="1600" dirty="0"/>
              <a:t>10</a:t>
            </a:r>
            <a:r>
              <a:rPr lang="zh-TW" altLang="en-US" sz="1600" dirty="0"/>
              <a:t>年後，大阿姨那時不想看阿嬤那麼辛苦，就只讀到國小畢業後就到外面上班打拼幫忙家裡面的負擔，二阿姨也不想要讓阿公阿嬤那麼辛苦就一直讀書，考上了老 師幫阿公阿嬤分攤家境，之後我媽媽跟我四阿姨還有舅舅小時候就幫忙阿嬤顧雜貨店一邊讀書一邊顧店</a:t>
            </a:r>
            <a:r>
              <a:rPr lang="zh-TW" altLang="en-US" sz="1600" dirty="0" smtClean="0"/>
              <a:t>。</a:t>
            </a:r>
            <a:endParaRPr lang="zh-TW" altLang="en-US" sz="1600" dirty="0"/>
          </a:p>
        </p:txBody>
      </p:sp>
    </p:spTree>
    <p:extLst>
      <p:ext uri="{BB962C8B-B14F-4D97-AF65-F5344CB8AC3E}">
        <p14:creationId xmlns="" xmlns:p14="http://schemas.microsoft.com/office/powerpoint/2010/main" val="4203587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85000" lnSpcReduction="20000"/>
          </a:bodyPr>
          <a:lstStyle/>
          <a:p>
            <a:r>
              <a:rPr lang="zh-TW" altLang="en-US" sz="1900" dirty="0"/>
              <a:t>過了一段時間後，有阿嬤的朋友在新莊市場賣東西，問我阿 嬤說要不要考慮搬來新莊市場這邊可以開雜貨店生意會比較好一點，之後阿嬤就聽了朋友的意見帶著小孩來到新莊市場，他發現賣菜的生意好像比較好賺，就跟我外 公開始賣菜 之後事業有成，白手起家 現在有兩棟房子一棟房子是以前在市場的家，一樓是做生意二樓是住家，現在租給市場攤販，每個月有固定的租金可以收，另一棟是給阿公阿嬤養老的地方。過了一 段時間後，他們兩位覺得賺夠了想要退休了，就把事業交給我媽媽跟四阿姨，之後我媽媽接著阿嬤留下來的事業也替他賺到人生第一棟的房子之前在辛苦的也值得 了</a:t>
            </a:r>
            <a:r>
              <a:rPr lang="zh-TW" altLang="en-US" dirty="0"/>
              <a:t>。</a:t>
            </a:r>
          </a:p>
          <a:p>
            <a:endParaRPr lang="zh-TW" altLang="en-US" dirty="0"/>
          </a:p>
        </p:txBody>
      </p:sp>
    </p:spTree>
    <p:extLst>
      <p:ext uri="{BB962C8B-B14F-4D97-AF65-F5344CB8AC3E}">
        <p14:creationId xmlns="" xmlns:p14="http://schemas.microsoft.com/office/powerpoint/2010/main" val="3647929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09426" y="2564904"/>
            <a:ext cx="6266459"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TW"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影片即將開始</a:t>
            </a:r>
            <a:endParaRPr lang="en-US" altLang="zh-TW"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en-US" altLang="zh-TW"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Comming</a:t>
            </a:r>
            <a:r>
              <a:rPr lang="en-US" altLang="zh-TW"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altLang="zh-TW"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soom</a:t>
            </a:r>
            <a:endParaRPr lang="en-US" altLang="zh-TW"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 xmlns:p14="http://schemas.microsoft.com/office/powerpoint/2010/main" val="35080122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時裝">
  <a:themeElements>
    <a:clrScheme name="時裝">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黑領帶">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時裝">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61</TotalTime>
  <Words>481</Words>
  <Application>Microsoft Office PowerPoint</Application>
  <PresentationFormat>如螢幕大小 (4:3)</PresentationFormat>
  <Paragraphs>19</Paragraphs>
  <Slides>6</Slides>
  <Notes>0</Notes>
  <HiddenSlides>0</HiddenSlides>
  <MMClips>0</MMClips>
  <ScaleCrop>false</ScaleCrop>
  <HeadingPairs>
    <vt:vector size="4" baseType="variant">
      <vt:variant>
        <vt:lpstr>佈景主題</vt:lpstr>
      </vt:variant>
      <vt:variant>
        <vt:i4>1</vt:i4>
      </vt:variant>
      <vt:variant>
        <vt:lpstr>投影片標題</vt:lpstr>
      </vt:variant>
      <vt:variant>
        <vt:i4>6</vt:i4>
      </vt:variant>
    </vt:vector>
  </HeadingPairs>
  <TitlesOfParts>
    <vt:vector size="7" baseType="lpstr">
      <vt:lpstr>時裝</vt:lpstr>
      <vt:lpstr>第四組  YES I DO</vt:lpstr>
      <vt:lpstr>劇組團隊-情義相挺</vt:lpstr>
      <vt:lpstr>角色介紹</vt:lpstr>
      <vt:lpstr>故事大綱</vt:lpstr>
      <vt:lpstr>投影片 5</vt:lpstr>
      <vt:lpstr>投影片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力士人物分析</dc:title>
  <dc:creator>admin</dc:creator>
  <cp:lastModifiedBy>ZiyouXP</cp:lastModifiedBy>
  <cp:revision>7</cp:revision>
  <dcterms:created xsi:type="dcterms:W3CDTF">2014-06-04T15:13:23Z</dcterms:created>
  <dcterms:modified xsi:type="dcterms:W3CDTF">2014-06-05T14:44:51Z</dcterms:modified>
</cp:coreProperties>
</file>