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1" r:id="rId7"/>
    <p:sldId id="274" r:id="rId8"/>
    <p:sldId id="272" r:id="rId9"/>
    <p:sldId id="273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59" d="100"/>
          <a:sy n="59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E550A-6CB0-4507-972F-2C2E25A7C7D3}" type="datetimeFigureOut">
              <a:rPr lang="zh-TW" altLang="en-US" smtClean="0"/>
              <a:t>2014/9/30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826C-A88D-47C6-87B8-3663BEF140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29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826C-A88D-47C6-87B8-3663BEF1400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0"/>
            <a:ext cx="7315200" cy="320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948B98D-30E7-44CA-B51B-6B3A37071F8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C68E6-E4B5-47F3-A641-C7AC5179470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011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19850" y="1066800"/>
            <a:ext cx="1885950" cy="4648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1066800"/>
            <a:ext cx="5505450" cy="4648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193CF-B276-41A9-A4C4-ED78DDBFD90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416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0A876-224A-4096-BCE4-F134DA3283E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36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D3B40-6F1D-40EE-844E-08A32EFF372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523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2209800"/>
            <a:ext cx="36957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6957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7EA2A-7A60-4487-B375-1299B7063A5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338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1D71C-8AA9-4DED-9B10-FAE6CBE2283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712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9B87-32D0-4179-B909-06980658D5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023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9FAE3-0FA2-4F36-95A8-5004C669ED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727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D982E-55F1-4EBA-91C3-1E7472E08C0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867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B6A57-AF29-4529-A303-7FCAD04D7BA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06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066800"/>
            <a:ext cx="754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9800"/>
            <a:ext cx="7543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A8E3D2D6-BD8F-4BF6-840A-74B36963FF9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ites.powercam.cc/board.php?courseID=265&amp;f=doc&amp;folderID=2249&amp;cid=1274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赤壁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解析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健行科技大學邵承芬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fld id="{D1BCA75C-1C6F-42E7-BA53-691776610925}" type="datetime1">
              <a:rPr lang="zh-TW" altLang="en-US" smtClean="0">
                <a:latin typeface="+mj-lt"/>
                <a:ea typeface="標楷體" panose="03000509000000000000" pitchFamily="65" charset="-120"/>
              </a:rPr>
              <a:t>2014/9/30</a:t>
            </a:fld>
            <a:endParaRPr lang="en-US" altLang="zh-TW" dirty="0">
              <a:latin typeface="+mj-lt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9900"/>
                </a:solidFill>
              </a:rPr>
              <a:t>文本</a:t>
            </a:r>
            <a:r>
              <a:rPr lang="zh-TW" altLang="en-US" dirty="0" smtClean="0"/>
              <a:t>中三江口一役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卻說曹操知</a:t>
            </a:r>
            <a:r>
              <a:rPr lang="zh-TW" altLang="en-US" dirty="0" smtClean="0">
                <a:solidFill>
                  <a:srgbClr val="FF0000"/>
                </a:solidFill>
              </a:rPr>
              <a:t>周瑜毀書斬使</a:t>
            </a:r>
            <a:r>
              <a:rPr lang="zh-TW" altLang="en-US" dirty="0" smtClean="0"/>
              <a:t>，大怒，便喚蔡瑁，張允等一班荊州降將為前部。操自為後軍，催督戰船，到三江口。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甘寧等三路戰船，</a:t>
            </a:r>
            <a:r>
              <a:rPr lang="zh-TW" altLang="en-US" dirty="0" smtClean="0">
                <a:solidFill>
                  <a:srgbClr val="FF0000"/>
                </a:solidFill>
              </a:rPr>
              <a:t>縱橫水面</a:t>
            </a:r>
            <a:r>
              <a:rPr lang="zh-TW" altLang="en-US" dirty="0" smtClean="0"/>
              <a:t>。周瑜又催船助戰。曹軍中箭著砲者，不計其數。從巳時直殺到宋時，周瑜雖得利，只恐寡不敵眾，遂下令鳴金收住船隻。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71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7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6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6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8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3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90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7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6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endParaRPr lang="zh-TW" altLang="zh-TW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2008</a:t>
            </a:r>
            <a:r>
              <a:rPr lang="zh-TW" altLang="en-US" dirty="0" smtClean="0"/>
              <a:t>年作品</a:t>
            </a:r>
            <a:endParaRPr lang="en-US" altLang="zh-TW" dirty="0" smtClean="0"/>
          </a:p>
          <a:p>
            <a:r>
              <a:rPr lang="zh-TW" altLang="en-US" dirty="0"/>
              <a:t>導演→吳宇森</a:t>
            </a:r>
            <a:endParaRPr lang="zh-TW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27094"/>
            <a:ext cx="2708205" cy="390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30" y="980728"/>
            <a:ext cx="7619136" cy="487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重要演員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8" t="7759" r="21864" b="21939"/>
          <a:stretch/>
        </p:blipFill>
        <p:spPr bwMode="auto">
          <a:xfrm>
            <a:off x="683568" y="1063682"/>
            <a:ext cx="7899015" cy="482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0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10959"/>
            <a:ext cx="7560840" cy="453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0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-1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曹操向漢獻帝請命攻孫劉</a:t>
            </a:r>
            <a:endParaRPr lang="en-US" altLang="zh-TW" dirty="0" smtClean="0"/>
          </a:p>
          <a:p>
            <a:r>
              <a:rPr lang="zh-TW" altLang="en-US" dirty="0" smtClean="0"/>
              <a:t>曹操先攻荊州→劉琮請降</a:t>
            </a:r>
            <a:endParaRPr lang="en-US" altLang="zh-TW" dirty="0" smtClean="0"/>
          </a:p>
          <a:p>
            <a:r>
              <a:rPr lang="zh-TW" altLang="en-US" dirty="0"/>
              <a:t>劉備敗走夏</a:t>
            </a:r>
            <a:r>
              <a:rPr lang="zh-TW" altLang="en-US" dirty="0" smtClean="0"/>
              <a:t>口→展現仁義，不忍棄自荊州投離的百姓們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蔡瑁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</a:rPr>
              <a:t>張允，率水軍戰船降曹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/>
              <a:t>孔明說孫權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68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-2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周瑜出場→</a:t>
            </a:r>
            <a:r>
              <a:rPr lang="en-US" altLang="zh-TW" dirty="0" smtClean="0">
                <a:solidFill>
                  <a:srgbClr val="FF0000"/>
                </a:solidFill>
              </a:rPr>
              <a:t>38:52</a:t>
            </a:r>
            <a:r>
              <a:rPr lang="zh-TW" altLang="en-US" dirty="0" smtClean="0">
                <a:solidFill>
                  <a:srgbClr val="FF0000"/>
                </a:solidFill>
              </a:rPr>
              <a:t>～</a:t>
            </a:r>
            <a:r>
              <a:rPr lang="en-US" altLang="zh-TW" dirty="0" smtClean="0">
                <a:solidFill>
                  <a:srgbClr val="FF0000"/>
                </a:solidFill>
              </a:rPr>
              <a:t>49:55</a:t>
            </a:r>
          </a:p>
          <a:p>
            <a:pPr lvl="1"/>
            <a:r>
              <a:rPr lang="zh-TW" altLang="en-US" dirty="0" smtClean="0">
                <a:hlinkClick r:id="rId2"/>
              </a:rPr>
              <a:t>羽扇綸巾</a:t>
            </a:r>
            <a:r>
              <a:rPr lang="zh-TW" altLang="en-US" dirty="0" smtClean="0"/>
              <a:t>並非孔明的專利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《</a:t>
            </a:r>
            <a:r>
              <a:rPr lang="zh-TW" altLang="en-US" dirty="0"/>
              <a:t>念奴嬌</a:t>
            </a:r>
            <a:r>
              <a:rPr lang="en-US" altLang="zh-TW" dirty="0"/>
              <a:t>》</a:t>
            </a:r>
            <a:r>
              <a:rPr lang="zh-TW" altLang="en-US" dirty="0"/>
              <a:t>：「遙想公瑾當年，小喬初嫁了，雄姿英發。羽扇綸巾，談笑間、強虜灰飛煙滅。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曲有誤，周郎顧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水牛一事？導演要舖陳什麼？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78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文本中的</a:t>
            </a:r>
            <a:r>
              <a:rPr lang="zh-TW" altLang="en-US" b="1" dirty="0" smtClean="0">
                <a:solidFill>
                  <a:srgbClr val="FF0000"/>
                </a:solidFill>
              </a:rPr>
              <a:t>周瑜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44</a:t>
            </a:r>
            <a:r>
              <a:rPr lang="zh-TW" altLang="en-US" dirty="0" smtClean="0"/>
              <a:t>回→孔明用計激周瑜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孔明即時誦銅雀臺賦云：攬二喬於東南兮</a:t>
            </a:r>
            <a:endParaRPr lang="en-US" altLang="zh-TW" dirty="0" smtClean="0"/>
          </a:p>
          <a:p>
            <a:pPr lvl="1"/>
            <a:r>
              <a:rPr lang="zh-TW" altLang="en-US" dirty="0"/>
              <a:t>周瑜聽罷，勃然大怒，離座</a:t>
            </a:r>
            <a:r>
              <a:rPr lang="zh-TW" altLang="en-US" dirty="0" smtClean="0"/>
              <a:t>指北</a:t>
            </a:r>
            <a:r>
              <a:rPr lang="zh-TW" altLang="en-US" dirty="0"/>
              <a:t>而</a:t>
            </a:r>
            <a:r>
              <a:rPr lang="zh-TW" altLang="en-US" dirty="0" smtClean="0"/>
              <a:t>駡</a:t>
            </a:r>
            <a:endParaRPr lang="en-US" altLang="zh-TW" dirty="0" smtClean="0"/>
          </a:p>
          <a:p>
            <a:r>
              <a:rPr lang="en-US" altLang="zh-TW" dirty="0" smtClean="0"/>
              <a:t>45</a:t>
            </a:r>
            <a:r>
              <a:rPr lang="zh-TW" altLang="en-US" dirty="0" smtClean="0"/>
              <a:t>回→三江口曹操折兵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卻說周瑜聞諸葛瑾之言，轉恨孔明</a:t>
            </a:r>
            <a:endParaRPr lang="en-US" altLang="zh-TW" dirty="0" smtClean="0"/>
          </a:p>
          <a:p>
            <a:pPr lvl="1"/>
            <a:r>
              <a:rPr lang="zh-TW" altLang="en-US" dirty="0"/>
              <a:t>瑜搖首頓足曰：此人見識，勝吾十倍，今不除之，後必為我國之禍。</a:t>
            </a:r>
          </a:p>
        </p:txBody>
      </p:sp>
    </p:spTree>
    <p:extLst>
      <p:ext uri="{BB962C8B-B14F-4D97-AF65-F5344CB8AC3E}">
        <p14:creationId xmlns:p14="http://schemas.microsoft.com/office/powerpoint/2010/main" val="3193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</a:t>
            </a:r>
            <a:r>
              <a:rPr lang="en-US" altLang="zh-TW" b="1" dirty="0">
                <a:solidFill>
                  <a:srgbClr val="FFC000"/>
                </a:solidFill>
              </a:rPr>
              <a:t>3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一時瑜亮→聞弦歌而知</a:t>
            </a:r>
            <a:r>
              <a:rPr lang="zh-TW" altLang="en-US" dirty="0" smtClean="0"/>
              <a:t>雅意</a:t>
            </a:r>
            <a:endParaRPr lang="en-US" altLang="zh-TW" dirty="0" smtClean="0"/>
          </a:p>
          <a:p>
            <a:r>
              <a:rPr lang="zh-TW" altLang="en-US" dirty="0" smtClean="0"/>
              <a:t>孫尚香</a:t>
            </a:r>
            <a:r>
              <a:rPr lang="en-US" altLang="zh-TW" dirty="0" smtClean="0"/>
              <a:t>(</a:t>
            </a:r>
            <a:r>
              <a:rPr lang="zh-TW" altLang="en-US" dirty="0" smtClean="0"/>
              <a:t>趙薇飾</a:t>
            </a:r>
            <a:r>
              <a:rPr lang="en-US" altLang="zh-TW" dirty="0" smtClean="0"/>
              <a:t>)</a:t>
            </a:r>
            <a:r>
              <a:rPr lang="zh-TW" altLang="en-US" dirty="0" smtClean="0"/>
              <a:t>出場</a:t>
            </a:r>
            <a:endParaRPr lang="en-US" altLang="zh-TW" dirty="0" smtClean="0"/>
          </a:p>
          <a:p>
            <a:r>
              <a:rPr lang="zh-TW" altLang="en-US" dirty="0"/>
              <a:t>孫權獵</a:t>
            </a:r>
            <a:r>
              <a:rPr lang="zh-TW" altLang="en-US" dirty="0" smtClean="0"/>
              <a:t>虎→下決心抗曹</a:t>
            </a:r>
            <a:endParaRPr lang="en-US" altLang="zh-TW" dirty="0" smtClean="0"/>
          </a:p>
          <a:p>
            <a:r>
              <a:rPr lang="zh-TW" altLang="en-US" dirty="0"/>
              <a:t>小</a:t>
            </a:r>
            <a:r>
              <a:rPr lang="zh-TW" altLang="en-US" dirty="0" smtClean="0"/>
              <a:t>喬</a:t>
            </a:r>
            <a:r>
              <a:rPr lang="en-US" altLang="zh-TW" dirty="0" smtClean="0"/>
              <a:t>(</a:t>
            </a:r>
            <a:r>
              <a:rPr lang="zh-TW" altLang="en-US" dirty="0" smtClean="0"/>
              <a:t>林志玲</a:t>
            </a:r>
            <a:r>
              <a:rPr lang="en-US" altLang="zh-TW" dirty="0" smtClean="0"/>
              <a:t>)</a:t>
            </a:r>
            <a:r>
              <a:rPr lang="zh-TW" altLang="en-US" dirty="0" smtClean="0"/>
              <a:t>出場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物化女性</a:t>
            </a:r>
            <a:endParaRPr lang="en-US" altLang="zh-TW" dirty="0" smtClean="0"/>
          </a:p>
          <a:p>
            <a:pPr lvl="1"/>
            <a:r>
              <a:rPr lang="zh-TW" altLang="en-US" dirty="0"/>
              <a:t>借東風的關鍵人物</a:t>
            </a:r>
          </a:p>
        </p:txBody>
      </p:sp>
    </p:spTree>
    <p:extLst>
      <p:ext uri="{BB962C8B-B14F-4D97-AF65-F5344CB8AC3E}">
        <p14:creationId xmlns:p14="http://schemas.microsoft.com/office/powerpoint/2010/main" val="36969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-4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三江口曹操折兵→改成一場</a:t>
            </a:r>
            <a:r>
              <a:rPr lang="zh-TW" altLang="en-US" dirty="0" smtClean="0">
                <a:solidFill>
                  <a:srgbClr val="FF0000"/>
                </a:solidFill>
              </a:rPr>
              <a:t>陸戰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/>
              <a:t>周瑜斬來使→改成</a:t>
            </a:r>
            <a:r>
              <a:rPr lang="zh-TW" altLang="en-US" dirty="0">
                <a:solidFill>
                  <a:srgbClr val="FF0000"/>
                </a:solidFill>
              </a:rPr>
              <a:t>曹操</a:t>
            </a:r>
            <a:r>
              <a:rPr lang="zh-TW" altLang="en-US" dirty="0"/>
              <a:t>斬來</a:t>
            </a:r>
            <a:r>
              <a:rPr lang="zh-TW" altLang="en-US" dirty="0" smtClean="0"/>
              <a:t>使</a:t>
            </a:r>
            <a:endParaRPr lang="en-US" altLang="zh-TW" dirty="0" smtClean="0"/>
          </a:p>
          <a:p>
            <a:r>
              <a:rPr lang="zh-TW" altLang="en-US" dirty="0"/>
              <a:t>結果一樣→曹軍</a:t>
            </a:r>
            <a:r>
              <a:rPr lang="zh-TW" altLang="en-US" dirty="0" smtClean="0"/>
              <a:t>大敗</a:t>
            </a:r>
            <a:endParaRPr lang="en-US" altLang="zh-TW" dirty="0" smtClean="0"/>
          </a:p>
          <a:p>
            <a:r>
              <a:rPr lang="zh-TW" altLang="en-US" dirty="0"/>
              <a:t>文本水軍大敗→曹軍才開始整頓</a:t>
            </a:r>
            <a:r>
              <a:rPr lang="zh-TW" altLang="en-US" dirty="0" smtClean="0"/>
              <a:t>水軍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1:28:00</a:t>
            </a:r>
            <a:r>
              <a:rPr lang="zh-TW" altLang="en-US" dirty="0" smtClean="0">
                <a:solidFill>
                  <a:srgbClr val="FF0000"/>
                </a:solidFill>
              </a:rPr>
              <a:t>～</a:t>
            </a:r>
            <a:r>
              <a:rPr lang="en-US" altLang="zh-TW" dirty="0" smtClean="0">
                <a:solidFill>
                  <a:srgbClr val="FF0000"/>
                </a:solidFill>
              </a:rPr>
              <a:t>1:40:21</a:t>
            </a:r>
            <a:r>
              <a:rPr lang="zh-TW" altLang="en-US" dirty="0" smtClean="0">
                <a:solidFill>
                  <a:srgbClr val="FF0000"/>
                </a:solidFill>
              </a:rPr>
              <a:t>→</a:t>
            </a:r>
            <a:r>
              <a:rPr lang="en-US" altLang="zh-TW" dirty="0" smtClean="0">
                <a:solidFill>
                  <a:srgbClr val="FF0000"/>
                </a:solidFill>
              </a:rPr>
              <a:t>12:21</a:t>
            </a:r>
            <a:r>
              <a:rPr lang="zh-TW" altLang="en-US" dirty="0" smtClean="0">
                <a:solidFill>
                  <a:srgbClr val="FF0000"/>
                </a:solidFill>
              </a:rPr>
              <a:t>秒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m Strip">
  <a:themeElements>
    <a:clrScheme name="Office 佈景主題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Film Strip</Template>
  <TotalTime>156</TotalTime>
  <Words>431</Words>
  <Application>Microsoft Office PowerPoint</Application>
  <PresentationFormat>如螢幕大小 (4:3)</PresentationFormat>
  <Paragraphs>43</Paragraphs>
  <Slides>19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Film Strip</vt:lpstr>
      <vt:lpstr>影本《赤壁》解析</vt:lpstr>
      <vt:lpstr>赤壁(上)</vt:lpstr>
      <vt:lpstr>重要演員-1</vt:lpstr>
      <vt:lpstr>PowerPoint 簡報</vt:lpstr>
      <vt:lpstr>赤壁(上)情節摘要-1</vt:lpstr>
      <vt:lpstr>赤壁(上)情節摘要-2</vt:lpstr>
      <vt:lpstr>文本中的周瑜</vt:lpstr>
      <vt:lpstr>赤壁(上)情節摘要-3</vt:lpstr>
      <vt:lpstr>赤壁(上)情節摘要-4</vt:lpstr>
      <vt:lpstr>文本中三江口一役</vt:lpstr>
      <vt:lpstr>赤壁(下)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Strip</dc:title>
  <dc:creator>USER</dc:creator>
  <cp:lastModifiedBy>USER</cp:lastModifiedBy>
  <cp:revision>7</cp:revision>
  <dcterms:created xsi:type="dcterms:W3CDTF">2014-06-09T14:57:20Z</dcterms:created>
  <dcterms:modified xsi:type="dcterms:W3CDTF">2014-09-30T16:18:06Z</dcterms:modified>
</cp:coreProperties>
</file>