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handoutMasterIdLst>
    <p:handoutMasterId r:id="rId10"/>
  </p:handoutMasterIdLst>
  <p:sldIdLst>
    <p:sldId id="256" r:id="rId2"/>
    <p:sldId id="259" r:id="rId3"/>
    <p:sldId id="258" r:id="rId4"/>
    <p:sldId id="257" r:id="rId5"/>
    <p:sldId id="261" r:id="rId6"/>
    <p:sldId id="262" r:id="rId7"/>
    <p:sldId id="263" r:id="rId8"/>
    <p:sldId id="260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234" autoAdjust="0"/>
    <p:restoredTop sz="94660"/>
  </p:normalViewPr>
  <p:slideViewPr>
    <p:cSldViewPr>
      <p:cViewPr varScale="1">
        <p:scale>
          <a:sx n="103" d="100"/>
          <a:sy n="103" d="100"/>
        </p:scale>
        <p:origin x="-4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E82822-4588-421A-BEBF-FB20C09A38E0}" type="datetimeFigureOut">
              <a:rPr lang="zh-TW" altLang="en-US" smtClean="0"/>
              <a:t>2014/6/5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7F9033-84FC-4866-BA0E-365DFF46E8F5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9412FE2-C276-4469-B4A8-D1A46DA4DCF4}" type="datetimeFigureOut">
              <a:rPr lang="zh-TW" altLang="en-US" smtClean="0"/>
              <a:pPr/>
              <a:t>2014/6/5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D6D7DB2-29D2-4981-9E73-75EFB72BD3F4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23528" y="3501008"/>
            <a:ext cx="8458200" cy="2736304"/>
          </a:xfrm>
        </p:spPr>
        <p:txBody>
          <a:bodyPr vert="horz" numCol="1" anchor="t">
            <a:noAutofit/>
          </a:bodyPr>
          <a:lstStyle/>
          <a:p>
            <a:r>
              <a:rPr lang="zh-TW" altLang="en-US" sz="6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逆光飛翔</a:t>
            </a:r>
            <a:r>
              <a:rPr lang="en-US" altLang="zh-TW" sz="6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en-US" altLang="zh-TW" sz="6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6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           困境中努力</a:t>
            </a:r>
            <a:endParaRPr lang="zh-TW" altLang="en-US" sz="60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8458200" cy="91440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歷史人物分析</a:t>
            </a:r>
            <a:endParaRPr lang="en-US" altLang="zh-TW" sz="7200" b="1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algn="ctr"/>
            <a:r>
              <a:rPr lang="zh-TW" altLang="en-US" sz="72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影片說明</a:t>
            </a:r>
            <a:endParaRPr lang="zh-TW" altLang="en-US" sz="72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573016"/>
            <a:ext cx="4023230" cy="14024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zh-TW" altLang="en-US" sz="7200" b="1" dirty="0" smtClean="0">
                <a:solidFill>
                  <a:srgbClr val="0070C0"/>
                </a:solidFill>
                <a:latin typeface="+mn-ea"/>
              </a:rPr>
              <a:t>組別</a:t>
            </a:r>
            <a:r>
              <a:rPr lang="en-US" altLang="zh-TW" sz="7200" b="1" dirty="0" smtClean="0">
                <a:solidFill>
                  <a:srgbClr val="0070C0"/>
                </a:solidFill>
                <a:latin typeface="+mn-ea"/>
              </a:rPr>
              <a:t>:</a:t>
            </a:r>
            <a:r>
              <a:rPr lang="zh-TW" altLang="en-US" sz="7200" b="1" dirty="0" smtClean="0">
                <a:solidFill>
                  <a:srgbClr val="0070C0"/>
                </a:solidFill>
                <a:latin typeface="+mn-ea"/>
              </a:rPr>
              <a:t>第二組</a:t>
            </a:r>
            <a:r>
              <a:rPr lang="en-US" altLang="zh-TW" sz="3200" dirty="0" smtClean="0">
                <a:solidFill>
                  <a:srgbClr val="002060"/>
                </a:solidFill>
                <a:latin typeface="+mn-ea"/>
              </a:rPr>
              <a:t/>
            </a:r>
            <a:br>
              <a:rPr lang="en-US" altLang="zh-TW" sz="3200" dirty="0" smtClean="0">
                <a:solidFill>
                  <a:srgbClr val="002060"/>
                </a:solidFill>
                <a:latin typeface="+mn-ea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700808"/>
            <a:ext cx="7467600" cy="4873752"/>
          </a:xfrm>
        </p:spPr>
        <p:txBody>
          <a:bodyPr/>
          <a:lstStyle/>
          <a:p>
            <a:endParaRPr lang="zh-TW" alt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76256" y="1268760"/>
            <a:ext cx="1285875" cy="180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7200" b="1" dirty="0" smtClean="0">
                <a:solidFill>
                  <a:schemeClr val="accent1">
                    <a:lumMod val="75000"/>
                  </a:schemeClr>
                </a:solidFill>
                <a:latin typeface="標楷體" pitchFamily="65" charset="-120"/>
                <a:ea typeface="標楷體" pitchFamily="65" charset="-120"/>
              </a:rPr>
              <a:t>小組基本資料</a:t>
            </a:r>
            <a:endParaRPr lang="zh-TW" altLang="en-US" sz="7200" b="1" dirty="0">
              <a:solidFill>
                <a:schemeClr val="accent1">
                  <a:lumMod val="75000"/>
                </a:schemeClr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1115616" y="2564904"/>
            <a:ext cx="7467600" cy="4873752"/>
          </a:xfrm>
        </p:spPr>
        <p:txBody>
          <a:bodyPr>
            <a:noAutofit/>
          </a:bodyPr>
          <a:lstStyle/>
          <a:p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機械三乙</a:t>
            </a:r>
            <a: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B10021075</a:t>
            </a:r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林峻毅</a:t>
            </a:r>
            <a:endParaRPr lang="en-US" altLang="zh-TW" sz="360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機械三乙</a:t>
            </a:r>
            <a: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B10021112</a:t>
            </a:r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閻維謙</a:t>
            </a:r>
            <a:endParaRPr lang="en-US" altLang="zh-TW" sz="360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機械三乙</a:t>
            </a:r>
            <a: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B10021116</a:t>
            </a:r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游懷鈞</a:t>
            </a:r>
            <a:endParaRPr lang="en-US" altLang="zh-TW" sz="3600" dirty="0" smtClean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國企二甲</a:t>
            </a:r>
            <a:r>
              <a:rPr lang="en-US" altLang="zh-TW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B10132021</a:t>
            </a:r>
            <a:r>
              <a:rPr lang="zh-TW" altLang="en-US" sz="3600" dirty="0" smtClean="0">
                <a:solidFill>
                  <a:srgbClr val="0070C0"/>
                </a:solidFill>
                <a:latin typeface="標楷體" pitchFamily="65" charset="-120"/>
                <a:ea typeface="標楷體" pitchFamily="65" charset="-120"/>
              </a:rPr>
              <a:t>梁若瑜</a:t>
            </a:r>
            <a:endParaRPr lang="zh-TW" altLang="en-US" sz="3600" dirty="0">
              <a:solidFill>
                <a:srgbClr val="0070C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7200" b="1" dirty="0" smtClean="0">
                <a:solidFill>
                  <a:srgbClr val="00B050"/>
                </a:solidFill>
                <a:latin typeface="標楷體" pitchFamily="65" charset="-120"/>
                <a:ea typeface="標楷體" pitchFamily="65" charset="-120"/>
              </a:rPr>
              <a:t>影片主題</a:t>
            </a:r>
            <a:endParaRPr lang="zh-TW" altLang="en-US" sz="7200" b="1" dirty="0">
              <a:solidFill>
                <a:srgbClr val="00B05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755576" y="2564904"/>
            <a:ext cx="7467600" cy="4873752"/>
          </a:xfrm>
        </p:spPr>
        <p:txBody>
          <a:bodyPr>
            <a:normAutofit/>
          </a:bodyPr>
          <a:lstStyle/>
          <a:p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透過影片來描述本省人和外省人的一天，藉由影片來讓觀眾了解在那個時代背景及人的生活型態和日子、每一天是怎麼樣的奮鬥與充滿挑戰，並過著充實且平凡的一天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7200" dirty="0" smtClean="0">
                <a:latin typeface="標楷體" pitchFamily="65" charset="-120"/>
                <a:ea typeface="標楷體" pitchFamily="65" charset="-120"/>
              </a:rPr>
              <a:t>角色</a:t>
            </a:r>
            <a:endParaRPr lang="zh-TW" altLang="en-US" sz="72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阿峻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林峻毅飾演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</a:p>
          <a:p>
            <a:endParaRPr lang="en-US" altLang="zh-TW" sz="4000" dirty="0" smtClean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阿毅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林峻毅飾演</a:t>
            </a:r>
            <a:r>
              <a:rPr lang="en-US" altLang="zh-TW" sz="4000" dirty="0" smtClean="0">
                <a:solidFill>
                  <a:srgbClr val="002060"/>
                </a:solidFill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4000" dirty="0">
              <a:solidFill>
                <a:srgbClr val="00206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7200" b="1" dirty="0" smtClean="0">
                <a:latin typeface="標楷體" pitchFamily="65" charset="-120"/>
                <a:ea typeface="標楷體" pitchFamily="65" charset="-120"/>
              </a:rPr>
              <a:t>工作分配</a:t>
            </a:r>
            <a:endParaRPr lang="zh-TW" altLang="en-US" sz="7200" b="1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sz="quarter" idx="1"/>
          </p:nvPr>
        </p:nvGraphicFramePr>
        <p:xfrm>
          <a:off x="179511" y="1484784"/>
          <a:ext cx="8496944" cy="36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1"/>
                <a:gridCol w="1296144"/>
                <a:gridCol w="1368152"/>
                <a:gridCol w="1296144"/>
                <a:gridCol w="1368152"/>
                <a:gridCol w="1728191"/>
              </a:tblGrid>
              <a:tr h="792088">
                <a:tc>
                  <a:txBody>
                    <a:bodyPr/>
                    <a:lstStyle/>
                    <a:p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導演</a:t>
                      </a:r>
                      <a:endParaRPr lang="zh-TW" altLang="en-US" sz="3200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演員</a:t>
                      </a:r>
                      <a:endParaRPr lang="zh-TW" altLang="en-US" sz="3200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製片</a:t>
                      </a:r>
                      <a:endParaRPr lang="zh-TW" altLang="en-US" sz="3200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編劇</a:t>
                      </a:r>
                      <a:endParaRPr lang="zh-TW" altLang="en-US" sz="3200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TW" altLang="en-US" sz="3200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攝影師</a:t>
                      </a:r>
                      <a:endParaRPr lang="zh-TW" altLang="en-US" sz="3200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閻維謙</a:t>
                      </a:r>
                      <a:endParaRPr lang="zh-TW" altLang="en-US" sz="32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936104"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林峻毅</a:t>
                      </a:r>
                      <a:endParaRPr lang="zh-TW" altLang="en-US" sz="32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</a:tr>
              <a:tr h="864096">
                <a:tc>
                  <a:txBody>
                    <a:bodyPr/>
                    <a:lstStyle/>
                    <a:p>
                      <a:r>
                        <a:rPr lang="zh-TW" altLang="en-US" sz="3200" b="1" dirty="0" smtClean="0">
                          <a:solidFill>
                            <a:srgbClr val="0070C0"/>
                          </a:solidFill>
                          <a:latin typeface="標楷體" pitchFamily="65" charset="-120"/>
                          <a:ea typeface="標楷體" pitchFamily="65" charset="-120"/>
                        </a:rPr>
                        <a:t>游懷鈞</a:t>
                      </a:r>
                      <a:endParaRPr lang="zh-TW" altLang="en-US" sz="3200" b="1" dirty="0">
                        <a:solidFill>
                          <a:srgbClr val="0070C0"/>
                        </a:solidFill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TW" altLang="en-US" sz="3200" dirty="0"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6000" b="1" dirty="0" smtClean="0">
                <a:latin typeface="標楷體" pitchFamily="65" charset="-120"/>
                <a:ea typeface="標楷體" pitchFamily="65" charset="-120"/>
              </a:rPr>
              <a:t>影片心得</a:t>
            </a:r>
            <a:endParaRPr lang="zh-TW" altLang="en-US" sz="60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01014" cy="4873752"/>
          </a:xfrm>
        </p:spPr>
        <p:txBody>
          <a:bodyPr>
            <a:normAutofit/>
          </a:bodyPr>
          <a:lstStyle/>
          <a:p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影片中，讓我們了解到當初他們流汗、流淚，腳踏實地的青春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也讓我們反思，現在的社會時機也不好，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而我們是不是也需要像他們一樣</a:t>
            </a:r>
            <a:endParaRPr lang="en-US" altLang="zh-TW" sz="30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“</a:t>
            </a:r>
            <a:r>
              <a:rPr lang="zh-TW" altLang="en-US" sz="5400" dirty="0" smtClean="0">
                <a:latin typeface="標楷體" pitchFamily="65" charset="-120"/>
                <a:ea typeface="標楷體" pitchFamily="65" charset="-120"/>
              </a:rPr>
              <a:t>努力</a:t>
            </a:r>
            <a:r>
              <a:rPr lang="en-US" altLang="zh-TW" sz="5400" dirty="0" smtClean="0">
                <a:latin typeface="標楷體" pitchFamily="65" charset="-120"/>
                <a:ea typeface="標楷體" pitchFamily="65" charset="-120"/>
              </a:rPr>
              <a:t>”</a:t>
            </a:r>
            <a:r>
              <a:rPr lang="zh-TW" altLang="en-US" sz="3000" dirty="0" smtClean="0">
                <a:latin typeface="標楷體" pitchFamily="65" charset="-120"/>
                <a:ea typeface="標楷體" pitchFamily="65" charset="-120"/>
              </a:rPr>
              <a:t>才會有美好的未來。</a:t>
            </a:r>
            <a:endParaRPr lang="zh-TW" altLang="en-US" sz="30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2996952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zh-TW" altLang="en-US" sz="9600" b="1" dirty="0" smtClean="0">
                <a:solidFill>
                  <a:schemeClr val="accent3"/>
                </a:solidFill>
              </a:rPr>
              <a:t>影片開始</a:t>
            </a:r>
            <a:endParaRPr lang="zh-TW" altLang="en-US" sz="9600" b="1" dirty="0">
              <a:solidFill>
                <a:schemeClr val="accent3"/>
              </a:solidFill>
            </a:endParaRPr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1512168" cy="1844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3848" y="4941169"/>
            <a:ext cx="2971403" cy="1916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</TotalTime>
  <Words>177</Words>
  <Application>Microsoft Office PowerPoint</Application>
  <PresentationFormat>如螢幕大小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9" baseType="lpstr">
      <vt:lpstr>壁窗</vt:lpstr>
      <vt:lpstr>逆光飛翔             困境中努力</vt:lpstr>
      <vt:lpstr>組別:第二組 </vt:lpstr>
      <vt:lpstr>小組基本資料</vt:lpstr>
      <vt:lpstr>影片主題</vt:lpstr>
      <vt:lpstr>角色</vt:lpstr>
      <vt:lpstr>工作分配</vt:lpstr>
      <vt:lpstr>影片心得</vt:lpstr>
      <vt:lpstr>影片開始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組別:第二組 組員名單:b10021075林峻毅                  b10021112游懷鈞                  b10021116閻維謙                  B10132021梁若瑜</dc:title>
  <dc:creator>jimmy</dc:creator>
  <cp:lastModifiedBy>ZiyouXP</cp:lastModifiedBy>
  <cp:revision>11</cp:revision>
  <dcterms:created xsi:type="dcterms:W3CDTF">2014-06-03T17:31:44Z</dcterms:created>
  <dcterms:modified xsi:type="dcterms:W3CDTF">2014-06-05T14:22:49Z</dcterms:modified>
</cp:coreProperties>
</file>