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18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5" name="副標題 24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圖片版面配置區 9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標題版面配置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1" name="文字版面配置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7" name="日期版面配置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02507D5-5892-4FCC-8AB8-5C7A1B5BC532}" type="datetimeFigureOut">
              <a:rPr lang="zh-TW" altLang="en-US" smtClean="0"/>
              <a:t>2014/6/6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B5A282-BEC7-47A9-892E-F545AD3A693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47864" y="1268760"/>
            <a:ext cx="5105400" cy="1556744"/>
          </a:xfrm>
        </p:spPr>
        <p:txBody>
          <a:bodyPr/>
          <a:lstStyle/>
          <a:p>
            <a:pPr algn="ctr"/>
            <a:r>
              <a:rPr lang="zh-TW" altLang="en-US" sz="5400" dirty="0" smtClean="0"/>
              <a:t>歷史人物分析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zh-TW" altLang="en-US" sz="4400" dirty="0" smtClean="0"/>
              <a:t>阿嬤的真功夫</a:t>
            </a:r>
            <a:endParaRPr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347864" y="3284984"/>
            <a:ext cx="5114779" cy="1977367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 smtClean="0"/>
              <a:t>第三組：</a:t>
            </a:r>
            <a:endParaRPr lang="en-US" altLang="zh-TW" sz="2800" dirty="0" smtClean="0"/>
          </a:p>
          <a:p>
            <a:pPr algn="ctr"/>
            <a:r>
              <a:rPr lang="en-US" altLang="zh-TW" sz="2800" dirty="0" smtClean="0"/>
              <a:t>B10132086</a:t>
            </a:r>
            <a:r>
              <a:rPr lang="zh-TW" altLang="en-US" sz="2800" dirty="0" smtClean="0"/>
              <a:t> 康雅琪</a:t>
            </a:r>
            <a:endParaRPr lang="en-US" altLang="zh-TW" sz="2800" dirty="0" smtClean="0"/>
          </a:p>
          <a:p>
            <a:pPr algn="ctr"/>
            <a:r>
              <a:rPr lang="en-US" altLang="zh-TW" sz="2800" dirty="0" smtClean="0"/>
              <a:t>B10132087</a:t>
            </a:r>
            <a:r>
              <a:rPr lang="zh-TW" altLang="en-US" sz="2800" dirty="0" smtClean="0"/>
              <a:t> 陳珮蓉</a:t>
            </a:r>
            <a:endParaRPr lang="en-US" altLang="zh-TW" sz="2800" dirty="0" smtClean="0"/>
          </a:p>
          <a:p>
            <a:pPr algn="ctr"/>
            <a:r>
              <a:rPr lang="en-US" altLang="zh-TW" sz="2800" dirty="0" smtClean="0"/>
              <a:t>B10132090</a:t>
            </a:r>
            <a:r>
              <a:rPr lang="zh-TW" altLang="en-US" sz="2800" dirty="0" smtClean="0"/>
              <a:t> 林慧萍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5272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工作分配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導</a:t>
            </a:r>
            <a:r>
              <a:rPr lang="zh-TW" altLang="en-US" dirty="0" smtClean="0"/>
              <a:t>　　</a:t>
            </a:r>
            <a:r>
              <a:rPr lang="zh-TW" altLang="zh-TW" dirty="0" smtClean="0"/>
              <a:t>演</a:t>
            </a:r>
            <a:r>
              <a:rPr lang="zh-TW" altLang="en-US" dirty="0" smtClean="0"/>
              <a:t>：</a:t>
            </a:r>
            <a:r>
              <a:rPr lang="zh-TW" altLang="zh-TW" dirty="0" smtClean="0"/>
              <a:t>康雅琪</a:t>
            </a:r>
            <a:endParaRPr lang="en-US" altLang="zh-TW" dirty="0" smtClean="0"/>
          </a:p>
          <a:p>
            <a:r>
              <a:rPr lang="zh-TW" altLang="zh-TW" dirty="0" smtClean="0"/>
              <a:t>道具準備</a:t>
            </a:r>
            <a:r>
              <a:rPr lang="zh-TW" altLang="en-US" dirty="0" smtClean="0"/>
              <a:t>：</a:t>
            </a:r>
            <a:r>
              <a:rPr lang="zh-TW" altLang="zh-TW" dirty="0" smtClean="0"/>
              <a:t>林慧萍</a:t>
            </a:r>
            <a:endParaRPr lang="en-US" altLang="zh-TW" dirty="0" smtClean="0"/>
          </a:p>
          <a:p>
            <a:r>
              <a:rPr lang="zh-TW" altLang="zh-TW" dirty="0" smtClean="0"/>
              <a:t>編</a:t>
            </a:r>
            <a:r>
              <a:rPr lang="zh-TW" altLang="en-US" dirty="0" smtClean="0"/>
              <a:t>　　</a:t>
            </a:r>
            <a:r>
              <a:rPr lang="zh-TW" altLang="zh-TW" dirty="0" smtClean="0"/>
              <a:t>劇</a:t>
            </a:r>
            <a:r>
              <a:rPr lang="zh-TW" altLang="en-US" dirty="0" smtClean="0"/>
              <a:t>：</a:t>
            </a:r>
            <a:r>
              <a:rPr lang="zh-TW" altLang="zh-TW" dirty="0" smtClean="0"/>
              <a:t>康雅琪</a:t>
            </a:r>
            <a:endParaRPr lang="en-US" altLang="zh-TW" dirty="0" smtClean="0"/>
          </a:p>
          <a:p>
            <a:r>
              <a:rPr lang="zh-TW" altLang="zh-TW" dirty="0" smtClean="0"/>
              <a:t>影片剪輯</a:t>
            </a:r>
            <a:r>
              <a:rPr lang="zh-TW" altLang="en-US" dirty="0" smtClean="0"/>
              <a:t>：</a:t>
            </a:r>
            <a:r>
              <a:rPr lang="zh-TW" altLang="zh-TW" dirty="0" smtClean="0"/>
              <a:t>陳</a:t>
            </a:r>
            <a:r>
              <a:rPr lang="zh-TW" altLang="zh-TW" dirty="0"/>
              <a:t>姵</a:t>
            </a:r>
            <a:r>
              <a:rPr lang="zh-TW" altLang="zh-TW" dirty="0" smtClean="0"/>
              <a:t>蓉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344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故事大綱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在一個家裡</a:t>
            </a:r>
            <a:r>
              <a:rPr lang="zh-TW" altLang="zh-TW" dirty="0" smtClean="0"/>
              <a:t>，阿</a:t>
            </a:r>
            <a:r>
              <a:rPr lang="zh-TW" altLang="zh-TW" dirty="0"/>
              <a:t>嬤正在秀出自己的真功夫，那就是廚藝，一開始她進入廚房，首先先洗米準備煮飯，在來到家中門口開始挑等一下要煮的菜，後來進入廚房，開始秀出自己的廚藝</a:t>
            </a:r>
            <a:r>
              <a:rPr lang="zh-TW" altLang="zh-TW" dirty="0" smtClean="0"/>
              <a:t>，</a:t>
            </a:r>
            <a:r>
              <a:rPr lang="zh-TW" altLang="en-US" dirty="0" smtClean="0"/>
              <a:t>在炒菜的過程中阿嬤總是笑咪咪的，因為心想要煮一桌好菜給她最愛的家人吃，看著家人開心得吃著她煮得菜，阿嬤就很開心了，因為阿嬤覺得只要一家人一起吃飯就是最簡單的幸福和快樂時光了。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689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在拍攝這部微電影中，我發現原來我從來都沒有好好跟我的阿嬤相處一整天，藉由這次得拍攝，看到我阿嬤用心準備好吃的料理時，會笑著看一下鏡頭，當下我覺得很溫暖，阿嬤說她從小就會料理了，因為這句話，讓我了解到以前的女人幾乎要會煮飯，因為男人都在外面打拚，而女人在家準備美味的食物等待男人回來，我問我阿嬤每天煮，不會覺得累嗎</a:t>
            </a:r>
            <a:r>
              <a:rPr lang="en-US" altLang="zh-TW" dirty="0" smtClean="0"/>
              <a:t>?</a:t>
            </a:r>
            <a:r>
              <a:rPr lang="zh-TW" altLang="en-US" dirty="0" smtClean="0"/>
              <a:t>阿嬤說看到家人吃我煮的料理，吃得很滿足，我就會覺得很快樂，當然就不會覺得累，聽到這句話，我突然覺得好窩心，連我都想向我阿嬤學習料理了。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2691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華麗">
  <a:themeElements>
    <a:clrScheme name="華麗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華麗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華麗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</TotalTime>
  <Words>305</Words>
  <Application>Microsoft Office PowerPoint</Application>
  <PresentationFormat>如螢幕大小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華麗</vt:lpstr>
      <vt:lpstr>歷史人物分析 阿嬤的真功夫</vt:lpstr>
      <vt:lpstr>工作分配</vt:lpstr>
      <vt:lpstr>故事大綱</vt:lpstr>
      <vt:lpstr>心得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歷史人物分析</dc:title>
  <dc:creator>backy1</dc:creator>
  <cp:lastModifiedBy>Josh</cp:lastModifiedBy>
  <cp:revision>8</cp:revision>
  <dcterms:created xsi:type="dcterms:W3CDTF">2014-06-03T07:42:05Z</dcterms:created>
  <dcterms:modified xsi:type="dcterms:W3CDTF">2014-06-06T07:17:36Z</dcterms:modified>
</cp:coreProperties>
</file>