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9" r:id="rId4"/>
    <p:sldId id="275" r:id="rId5"/>
    <p:sldId id="274" r:id="rId6"/>
    <p:sldId id="257" r:id="rId7"/>
    <p:sldId id="273" r:id="rId8"/>
    <p:sldId id="258" r:id="rId9"/>
    <p:sldId id="259" r:id="rId10"/>
    <p:sldId id="260" r:id="rId11"/>
    <p:sldId id="272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8" r:id="rId24"/>
    <p:sldId id="276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48" y="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CBD1-EB49-4B2D-A663-780244D5DCA7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05B0-13CE-42A9-BD41-FED9DC5E5B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台灣文化創意產業的發展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送禮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送寓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6670366" cy="1752600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成員：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B10235102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曾威彰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B10235104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謝峻傑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B10321048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許濚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B10211099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楊少毅</a:t>
            </a:r>
            <a:endParaRPr lang="zh-TW" altLang="en-US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4f440fc1676542e3d3f2207e6f5789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034617" cy="4525963"/>
          </a:xfrm>
        </p:spPr>
      </p:pic>
      <p:sp>
        <p:nvSpPr>
          <p:cNvPr id="5" name="矩形 4"/>
          <p:cNvSpPr/>
          <p:nvPr/>
        </p:nvSpPr>
        <p:spPr>
          <a:xfrm>
            <a:off x="2555776" y="5517232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→腳踝中箭的阿基里斯  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是否蠻性感的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商品名：愛情（邱比特）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96136" y="1484784"/>
            <a:ext cx="3168352" cy="485740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pop\Desktop\刀子\12\548752285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64096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愛神邱比特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201185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49146"/>
            <a:ext cx="3024336" cy="4018462"/>
          </a:xfrm>
        </p:spPr>
      </p:pic>
      <p:sp>
        <p:nvSpPr>
          <p:cNvPr id="5" name="文字方塊 4"/>
          <p:cNvSpPr txBox="1"/>
          <p:nvPr/>
        </p:nvSpPr>
        <p:spPr>
          <a:xfrm>
            <a:off x="1331640" y="58772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女主角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姬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52120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男主角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邱比特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f_531416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3240360" cy="407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5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768752" cy="4517929"/>
          </a:xfrm>
        </p:spPr>
      </p:pic>
      <p:sp>
        <p:nvSpPr>
          <p:cNvPr id="5" name="文字方塊 4"/>
          <p:cNvSpPr txBox="1"/>
          <p:nvPr/>
        </p:nvSpPr>
        <p:spPr>
          <a:xfrm>
            <a:off x="1043608" y="537321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             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仰慕賽姬招來女神維納斯的忌妒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5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344816" cy="3528392"/>
          </a:xfrm>
        </p:spPr>
      </p:pic>
      <p:sp>
        <p:nvSpPr>
          <p:cNvPr id="5" name="文字方塊 4"/>
          <p:cNvSpPr txBox="1"/>
          <p:nvPr/>
        </p:nvSpPr>
        <p:spPr>
          <a:xfrm>
            <a:off x="2411760" y="465313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賽姬出嫁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但臉上沒有一絲絲喜悅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5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6768752" cy="4108505"/>
          </a:xfrm>
        </p:spPr>
      </p:pic>
      <p:sp>
        <p:nvSpPr>
          <p:cNvPr id="5" name="文字方塊 4"/>
          <p:cNvSpPr txBox="1"/>
          <p:nvPr/>
        </p:nvSpPr>
        <p:spPr>
          <a:xfrm>
            <a:off x="3347864" y="515719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賽姬姊姊來探望塞姬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59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5184576" cy="4949683"/>
          </a:xfrm>
        </p:spPr>
      </p:pic>
      <p:sp>
        <p:nvSpPr>
          <p:cNvPr id="5" name="文字方塊 4"/>
          <p:cNvSpPr txBox="1"/>
          <p:nvPr/>
        </p:nvSpPr>
        <p:spPr>
          <a:xfrm>
            <a:off x="2699792" y="53732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賽姬用蠟燭照亮邱比特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7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04664"/>
            <a:ext cx="4157558" cy="4862858"/>
          </a:xfrm>
        </p:spPr>
      </p:pic>
      <p:sp>
        <p:nvSpPr>
          <p:cNvPr id="5" name="文字方塊 4"/>
          <p:cNvSpPr txBox="1"/>
          <p:nvPr/>
        </p:nvSpPr>
        <p:spPr>
          <a:xfrm>
            <a:off x="3347864" y="54452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邱比特離開了賽姬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6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191052" cy="5256584"/>
          </a:xfrm>
        </p:spPr>
      </p:pic>
      <p:sp>
        <p:nvSpPr>
          <p:cNvPr id="5" name="文字方塊 4"/>
          <p:cNvSpPr txBox="1"/>
          <p:nvPr/>
        </p:nvSpPr>
        <p:spPr>
          <a:xfrm>
            <a:off x="2699792" y="58052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賽姬求穀神讓邱比特回來自己的身邊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6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371883" cy="4259220"/>
          </a:xfrm>
        </p:spPr>
      </p:pic>
      <p:pic>
        <p:nvPicPr>
          <p:cNvPr id="5" name="圖片 4" descr="1201186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44824"/>
            <a:ext cx="4762500" cy="34766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347864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眾神幫助賽姬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歷史物件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丹書鐵券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設計理念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送禮到送寓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產品介紹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行銷方法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6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692696"/>
            <a:ext cx="3888432" cy="4567837"/>
          </a:xfrm>
        </p:spPr>
      </p:pic>
      <p:sp>
        <p:nvSpPr>
          <p:cNvPr id="6" name="文字方塊 5"/>
          <p:cNvSpPr txBox="1"/>
          <p:nvPr/>
        </p:nvSpPr>
        <p:spPr>
          <a:xfrm>
            <a:off x="2123728" y="54452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賽姬敵不過自己的好奇心，在半路打開了盒子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6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764704"/>
            <a:ext cx="4608512" cy="4104456"/>
          </a:xfrm>
        </p:spPr>
      </p:pic>
      <p:sp>
        <p:nvSpPr>
          <p:cNvPr id="5" name="文字方塊 4"/>
          <p:cNvSpPr txBox="1"/>
          <p:nvPr/>
        </p:nvSpPr>
        <p:spPr>
          <a:xfrm>
            <a:off x="2771800" y="50131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邱比特來找尋睡著的賽姬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011869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334090" cy="4464496"/>
          </a:xfrm>
        </p:spPr>
      </p:pic>
      <p:pic>
        <p:nvPicPr>
          <p:cNvPr id="5" name="圖片 4" descr="1201186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4664"/>
            <a:ext cx="3888289" cy="504056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915816" y="58052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邱比特與賽姬的幸福婚禮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行銷手法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網路宣傳</a:t>
            </a:r>
            <a:r>
              <a:rPr lang="zh-TW" altLang="en-US" dirty="0"/>
              <a:t>：</a:t>
            </a:r>
            <a:r>
              <a:rPr lang="en-US" altLang="zh-TW" dirty="0"/>
              <a:t>FB</a:t>
            </a:r>
            <a:r>
              <a:rPr lang="zh-TW" altLang="en-US" dirty="0" smtClean="0"/>
              <a:t>、露天、雅虎拍賣</a:t>
            </a:r>
            <a:r>
              <a:rPr lang="en-US" altLang="zh-TW" dirty="0" smtClean="0"/>
              <a:t>…..</a:t>
            </a:r>
          </a:p>
          <a:p>
            <a:r>
              <a:rPr lang="zh-TW" altLang="en-US" dirty="0"/>
              <a:t>實體</a:t>
            </a:r>
            <a:r>
              <a:rPr lang="zh-TW" altLang="en-US" dirty="0" smtClean="0"/>
              <a:t>販售</a:t>
            </a:r>
            <a:r>
              <a:rPr lang="zh-TW" altLang="en-US" dirty="0"/>
              <a:t>：誠品</a:t>
            </a:r>
            <a:r>
              <a:rPr lang="zh-TW" altLang="en-US" dirty="0" smtClean="0"/>
              <a:t>書局、墊腳石書局、</a:t>
            </a:r>
            <a:r>
              <a:rPr lang="en-US" altLang="zh-TW" dirty="0" smtClean="0"/>
              <a:t>86</a:t>
            </a:r>
            <a:r>
              <a:rPr lang="zh-TW" altLang="en-US" dirty="0" smtClean="0"/>
              <a:t>小舖、小三美日、金石堂</a:t>
            </a:r>
            <a:endParaRPr lang="en-US" altLang="zh-TW" dirty="0" smtClean="0"/>
          </a:p>
          <a:p>
            <a:r>
              <a:rPr lang="zh-TW" altLang="en-US" dirty="0"/>
              <a:t>網路紅人</a:t>
            </a:r>
            <a:r>
              <a:rPr lang="zh-TW" altLang="en-US" dirty="0" smtClean="0"/>
              <a:t>代言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品牌</a:t>
            </a:r>
            <a:r>
              <a:rPr lang="en-US" altLang="zh-TW" dirty="0" smtClean="0"/>
              <a:t>Logo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901" y="1600200"/>
            <a:ext cx="772419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丹書鐵券</a:t>
            </a:r>
            <a:br>
              <a:rPr lang="zh-TW" altLang="zh-TW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260847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丹書鐵券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亦作丹書鐵契、金書鐵券、鐵券、誓書，民間俗稱「免死（金）牌」，始於漢代，是天子頒發給功臣、重臣的一種帶有獎賞和盟約性質的憑證，類似於現代普遍流行的勳章獎章，只不過其形制稍有不同，內涵較為寬泛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由來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劉邦建立漢朝後，為鞏固統治籠絡功臣，於是頒給元勳「丹書鐵券」作為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褒獎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製作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方法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熔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鐵鑄瓦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090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645024"/>
            <a:ext cx="2393671" cy="2980120"/>
          </a:xfrm>
          <a:prstGeom prst="rect">
            <a:avLst/>
          </a:prstGeom>
        </p:spPr>
      </p:pic>
      <p:pic>
        <p:nvPicPr>
          <p:cNvPr id="5" name="圖片 4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5024"/>
            <a:ext cx="413995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SS-06.png"/>
          <p:cNvPicPr>
            <a:picLocks noChangeAspect="1"/>
          </p:cNvPicPr>
          <p:nvPr/>
        </p:nvPicPr>
        <p:blipFill>
          <a:blip r:embed="rId2" cstate="print">
            <a:lum bright="24000" contrast="-40000"/>
          </a:blip>
          <a:stretch>
            <a:fillRect/>
          </a:stretch>
        </p:blipFill>
        <p:spPr>
          <a:xfrm>
            <a:off x="1547664" y="4077072"/>
            <a:ext cx="6516216" cy="27809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送禮到送寓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2776"/>
            <a:ext cx="7859216" cy="4525963"/>
          </a:xfrm>
          <a:noFill/>
        </p:spPr>
        <p:txBody>
          <a:bodyPr>
            <a:normAutofit/>
          </a:bodyPr>
          <a:lstStyle/>
          <a:p>
            <a:pPr algn="just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現代人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送禮不再是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水果、花籃、餅乾禮盒，漸漸變成送有寓意的東西，我們都知道在點蠟燭的時候下面都要放一個容器，來裝燃燒後流下來的蠟油，所以我們突發奇想在蠟燭下面做一個模子，當蠟燭燒完時模子也剛好被填滿，只要把模子拆開便會有一個實體的藝術品，這個藝術品只要加上一些寓意，送禮就不只單單是送禮，而是包含了對對方的期待、祝福與愛。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商品名：改變（伊卡洛斯）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t012e937cafa07c50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129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伊卡洛斯之翼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3"/>
            <a:ext cx="8147248" cy="1296143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伊卡洛斯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（英語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000" u="sng" dirty="0" err="1">
                <a:latin typeface="+mj-lt"/>
                <a:ea typeface="標楷體" pitchFamily="65" charset="-120"/>
              </a:rPr>
              <a:t>Icarus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。亦有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譯名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伊卡路斯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伊凱洛斯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等）是希臘神話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中因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飛得太高，雙翼遭太陽溶化跌落水中喪生，被埋葬在一個海島上，為了紀念伊卡洛斯，埋葬伊卡洛斯的海島命名為伊卡利亞島</a:t>
            </a:r>
            <a:r>
              <a:rPr lang="zh-TW" altLang="en-US" sz="2000" dirty="0"/>
              <a:t>。</a:t>
            </a:r>
          </a:p>
        </p:txBody>
      </p:sp>
      <p:pic>
        <p:nvPicPr>
          <p:cNvPr id="4" name="圖片 3" descr="554px-Gowy-icaro-pr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852936"/>
            <a:ext cx="3371191" cy="3645024"/>
          </a:xfrm>
          <a:prstGeom prst="rect">
            <a:avLst/>
          </a:prstGeom>
        </p:spPr>
      </p:pic>
      <p:pic>
        <p:nvPicPr>
          <p:cNvPr id="5" name="圖片 4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068960"/>
            <a:ext cx="4392488" cy="2923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商品名：致命傷（阿基里斯）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tumblr_mdmtfxQbaJ1rqqedro1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424936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引申義</a:t>
            </a:r>
            <a:r>
              <a:rPr lang="en-US" altLang="zh-TW" sz="4000" b="1" dirty="0" smtClean="0"/>
              <a:t>-</a:t>
            </a:r>
            <a:r>
              <a:rPr lang="zh-TW" altLang="zh-TW" sz="4000" b="1" dirty="0" smtClean="0"/>
              <a:t>卡洛斯悖論概述 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2260848"/>
          </a:xfrm>
        </p:spPr>
        <p:txBody>
          <a:bodyPr>
            <a:normAutofit/>
          </a:bodyPr>
          <a:lstStyle/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伊卡洛斯悖論是指企業害怕變革，不願意進行管理、技術、經營模式的更新。這會使其難以適應迅速變化的環境，在新的競爭中失去優勢。 　　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下載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501008"/>
            <a:ext cx="2603748" cy="2523808"/>
          </a:xfrm>
          <a:prstGeom prst="rect">
            <a:avLst/>
          </a:prstGeom>
        </p:spPr>
      </p:pic>
      <p:pic>
        <p:nvPicPr>
          <p:cNvPr id="5" name="圖片 4" descr="13511b7fe19f6be923de14074af36b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132856"/>
            <a:ext cx="3323680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阿基里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斯之腱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3"/>
            <a:ext cx="9145016" cy="20162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忒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提斯預知了阿基里斯最終將命喪特洛伊，於是帶著阿基里斯來到冥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界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將他浸泡於冥河之中使得他刀槍不入，但唯獨雙腳的腳踝被忒提斯握著沒有浸泡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到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於是腳踝變成為了阿基里斯最致命的弱點，也就是日後阿基里斯腱的由來</a:t>
            </a:r>
          </a:p>
          <a:p>
            <a:endParaRPr lang="zh-TW" altLang="en-US" dirty="0"/>
          </a:p>
        </p:txBody>
      </p:sp>
      <p:pic>
        <p:nvPicPr>
          <p:cNvPr id="4" name="圖片 3" descr="1388824637-2758792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924944"/>
            <a:ext cx="4910336" cy="3682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254</TotalTime>
  <Words>649</Words>
  <Application>Microsoft Office PowerPoint</Application>
  <PresentationFormat>如螢幕大小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龍騰四海</vt:lpstr>
      <vt:lpstr>台灣文化創意產業的發展 送禮到送寓</vt:lpstr>
      <vt:lpstr>目錄</vt:lpstr>
      <vt:lpstr>丹書鐵券 </vt:lpstr>
      <vt:lpstr>送禮到送寓</vt:lpstr>
      <vt:lpstr>商品名：改變（伊卡洛斯）</vt:lpstr>
      <vt:lpstr>伊卡洛斯之翼</vt:lpstr>
      <vt:lpstr>商品名：致命傷（阿基里斯）</vt:lpstr>
      <vt:lpstr>引申義-卡洛斯悖論概述 </vt:lpstr>
      <vt:lpstr>阿基里斯之腱</vt:lpstr>
      <vt:lpstr>投影片 10</vt:lpstr>
      <vt:lpstr>商品名：愛情（邱比特）</vt:lpstr>
      <vt:lpstr>愛神邱比特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行銷手法</vt:lpstr>
      <vt:lpstr>品牌Logo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pop</dc:creator>
  <cp:lastModifiedBy>SHAW</cp:lastModifiedBy>
  <cp:revision>27</cp:revision>
  <dcterms:created xsi:type="dcterms:W3CDTF">2016-06-05T06:43:39Z</dcterms:created>
  <dcterms:modified xsi:type="dcterms:W3CDTF">2016-06-20T04:21:26Z</dcterms:modified>
</cp:coreProperties>
</file>