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258" y="87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CF1869D3-241C-4549-8281-7BAF55C0D7E4}" type="datetimeFigureOut">
              <a:rPr lang="zh-TW" altLang="en-US" smtClean="0"/>
              <a:pPr/>
              <a:t>2014/6/6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67FBFA4-5A0A-4905-A1E0-E115E0A14744}" type="slidenum">
              <a:rPr lang="zh-TW" altLang="en-US" smtClean="0"/>
              <a:pPr/>
              <a:t>‹#›</a:t>
            </a:fld>
            <a:endParaRPr lang="zh-TW" altLang="en-US"/>
          </a:p>
        </p:txBody>
      </p:sp>
    </p:spTree>
    <p:extLst>
      <p:ext uri="{BB962C8B-B14F-4D97-AF65-F5344CB8AC3E}">
        <p14:creationId xmlns:p14="http://schemas.microsoft.com/office/powerpoint/2010/main" xmlns="" val="2562317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CF1869D3-241C-4549-8281-7BAF55C0D7E4}" type="datetimeFigureOut">
              <a:rPr lang="zh-TW" altLang="en-US" smtClean="0"/>
              <a:pPr/>
              <a:t>2014/6/6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67FBFA4-5A0A-4905-A1E0-E115E0A14744}" type="slidenum">
              <a:rPr lang="zh-TW" altLang="en-US" smtClean="0"/>
              <a:pPr/>
              <a:t>‹#›</a:t>
            </a:fld>
            <a:endParaRPr lang="zh-TW" altLang="en-US"/>
          </a:p>
        </p:txBody>
      </p:sp>
    </p:spTree>
    <p:extLst>
      <p:ext uri="{BB962C8B-B14F-4D97-AF65-F5344CB8AC3E}">
        <p14:creationId xmlns:p14="http://schemas.microsoft.com/office/powerpoint/2010/main" xmlns="" val="2138257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CF1869D3-241C-4549-8281-7BAF55C0D7E4}" type="datetimeFigureOut">
              <a:rPr lang="zh-TW" altLang="en-US" smtClean="0"/>
              <a:pPr/>
              <a:t>2014/6/6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67FBFA4-5A0A-4905-A1E0-E115E0A14744}" type="slidenum">
              <a:rPr lang="zh-TW" altLang="en-US" smtClean="0"/>
              <a:pPr/>
              <a:t>‹#›</a:t>
            </a:fld>
            <a:endParaRPr lang="zh-TW" altLang="en-US"/>
          </a:p>
        </p:txBody>
      </p:sp>
    </p:spTree>
    <p:extLst>
      <p:ext uri="{BB962C8B-B14F-4D97-AF65-F5344CB8AC3E}">
        <p14:creationId xmlns:p14="http://schemas.microsoft.com/office/powerpoint/2010/main" xmlns="" val="3402544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CF1869D3-241C-4549-8281-7BAF55C0D7E4}" type="datetimeFigureOut">
              <a:rPr lang="zh-TW" altLang="en-US" smtClean="0"/>
              <a:pPr/>
              <a:t>2014/6/6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67FBFA4-5A0A-4905-A1E0-E115E0A14744}" type="slidenum">
              <a:rPr lang="zh-TW" altLang="en-US" smtClean="0"/>
              <a:pPr/>
              <a:t>‹#›</a:t>
            </a:fld>
            <a:endParaRPr lang="zh-TW" altLang="en-US"/>
          </a:p>
        </p:txBody>
      </p:sp>
    </p:spTree>
    <p:extLst>
      <p:ext uri="{BB962C8B-B14F-4D97-AF65-F5344CB8AC3E}">
        <p14:creationId xmlns:p14="http://schemas.microsoft.com/office/powerpoint/2010/main" xmlns="" val="876377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CF1869D3-241C-4549-8281-7BAF55C0D7E4}" type="datetimeFigureOut">
              <a:rPr lang="zh-TW" altLang="en-US" smtClean="0"/>
              <a:pPr/>
              <a:t>2014/6/6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67FBFA4-5A0A-4905-A1E0-E115E0A14744}" type="slidenum">
              <a:rPr lang="zh-TW" altLang="en-US" smtClean="0"/>
              <a:pPr/>
              <a:t>‹#›</a:t>
            </a:fld>
            <a:endParaRPr lang="zh-TW" altLang="en-US"/>
          </a:p>
        </p:txBody>
      </p:sp>
    </p:spTree>
    <p:extLst>
      <p:ext uri="{BB962C8B-B14F-4D97-AF65-F5344CB8AC3E}">
        <p14:creationId xmlns:p14="http://schemas.microsoft.com/office/powerpoint/2010/main" xmlns="" val="2197277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CF1869D3-241C-4549-8281-7BAF55C0D7E4}" type="datetimeFigureOut">
              <a:rPr lang="zh-TW" altLang="en-US" smtClean="0"/>
              <a:pPr/>
              <a:t>2014/6/6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67FBFA4-5A0A-4905-A1E0-E115E0A14744}" type="slidenum">
              <a:rPr lang="zh-TW" altLang="en-US" smtClean="0"/>
              <a:pPr/>
              <a:t>‹#›</a:t>
            </a:fld>
            <a:endParaRPr lang="zh-TW" altLang="en-US"/>
          </a:p>
        </p:txBody>
      </p:sp>
    </p:spTree>
    <p:extLst>
      <p:ext uri="{BB962C8B-B14F-4D97-AF65-F5344CB8AC3E}">
        <p14:creationId xmlns:p14="http://schemas.microsoft.com/office/powerpoint/2010/main" xmlns="" val="1428452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CF1869D3-241C-4549-8281-7BAF55C0D7E4}" type="datetimeFigureOut">
              <a:rPr lang="zh-TW" altLang="en-US" smtClean="0"/>
              <a:pPr/>
              <a:t>2014/6/6</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567FBFA4-5A0A-4905-A1E0-E115E0A14744}" type="slidenum">
              <a:rPr lang="zh-TW" altLang="en-US" smtClean="0"/>
              <a:pPr/>
              <a:t>‹#›</a:t>
            </a:fld>
            <a:endParaRPr lang="zh-TW" altLang="en-US"/>
          </a:p>
        </p:txBody>
      </p:sp>
    </p:spTree>
    <p:extLst>
      <p:ext uri="{BB962C8B-B14F-4D97-AF65-F5344CB8AC3E}">
        <p14:creationId xmlns:p14="http://schemas.microsoft.com/office/powerpoint/2010/main" xmlns="" val="41912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CF1869D3-241C-4549-8281-7BAF55C0D7E4}" type="datetimeFigureOut">
              <a:rPr lang="zh-TW" altLang="en-US" smtClean="0"/>
              <a:pPr/>
              <a:t>2014/6/6</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567FBFA4-5A0A-4905-A1E0-E115E0A14744}" type="slidenum">
              <a:rPr lang="zh-TW" altLang="en-US" smtClean="0"/>
              <a:pPr/>
              <a:t>‹#›</a:t>
            </a:fld>
            <a:endParaRPr lang="zh-TW" altLang="en-US"/>
          </a:p>
        </p:txBody>
      </p:sp>
    </p:spTree>
    <p:extLst>
      <p:ext uri="{BB962C8B-B14F-4D97-AF65-F5344CB8AC3E}">
        <p14:creationId xmlns:p14="http://schemas.microsoft.com/office/powerpoint/2010/main" xmlns="" val="1226047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CF1869D3-241C-4549-8281-7BAF55C0D7E4}" type="datetimeFigureOut">
              <a:rPr lang="zh-TW" altLang="en-US" smtClean="0"/>
              <a:pPr/>
              <a:t>2014/6/6</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567FBFA4-5A0A-4905-A1E0-E115E0A14744}" type="slidenum">
              <a:rPr lang="zh-TW" altLang="en-US" smtClean="0"/>
              <a:pPr/>
              <a:t>‹#›</a:t>
            </a:fld>
            <a:endParaRPr lang="zh-TW" altLang="en-US"/>
          </a:p>
        </p:txBody>
      </p:sp>
    </p:spTree>
    <p:extLst>
      <p:ext uri="{BB962C8B-B14F-4D97-AF65-F5344CB8AC3E}">
        <p14:creationId xmlns:p14="http://schemas.microsoft.com/office/powerpoint/2010/main" xmlns="" val="1047191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CF1869D3-241C-4549-8281-7BAF55C0D7E4}" type="datetimeFigureOut">
              <a:rPr lang="zh-TW" altLang="en-US" smtClean="0"/>
              <a:pPr/>
              <a:t>2014/6/6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67FBFA4-5A0A-4905-A1E0-E115E0A14744}" type="slidenum">
              <a:rPr lang="zh-TW" altLang="en-US" smtClean="0"/>
              <a:pPr/>
              <a:t>‹#›</a:t>
            </a:fld>
            <a:endParaRPr lang="zh-TW" altLang="en-US"/>
          </a:p>
        </p:txBody>
      </p:sp>
    </p:spTree>
    <p:extLst>
      <p:ext uri="{BB962C8B-B14F-4D97-AF65-F5344CB8AC3E}">
        <p14:creationId xmlns:p14="http://schemas.microsoft.com/office/powerpoint/2010/main" xmlns="" val="1805047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CF1869D3-241C-4549-8281-7BAF55C0D7E4}" type="datetimeFigureOut">
              <a:rPr lang="zh-TW" altLang="en-US" smtClean="0"/>
              <a:pPr/>
              <a:t>2014/6/6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67FBFA4-5A0A-4905-A1E0-E115E0A14744}" type="slidenum">
              <a:rPr lang="zh-TW" altLang="en-US" smtClean="0"/>
              <a:pPr/>
              <a:t>‹#›</a:t>
            </a:fld>
            <a:endParaRPr lang="zh-TW" altLang="en-US"/>
          </a:p>
        </p:txBody>
      </p:sp>
    </p:spTree>
    <p:extLst>
      <p:ext uri="{BB962C8B-B14F-4D97-AF65-F5344CB8AC3E}">
        <p14:creationId xmlns:p14="http://schemas.microsoft.com/office/powerpoint/2010/main" xmlns="" val="708246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1869D3-241C-4549-8281-7BAF55C0D7E4}" type="datetimeFigureOut">
              <a:rPr lang="zh-TW" altLang="en-US" smtClean="0"/>
              <a:pPr/>
              <a:t>2014/6/6</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7FBFA4-5A0A-4905-A1E0-E115E0A14744}" type="slidenum">
              <a:rPr lang="zh-TW" altLang="en-US" smtClean="0"/>
              <a:pPr/>
              <a:t>‹#›</a:t>
            </a:fld>
            <a:endParaRPr lang="zh-TW" altLang="en-US"/>
          </a:p>
        </p:txBody>
      </p:sp>
    </p:spTree>
    <p:extLst>
      <p:ext uri="{BB962C8B-B14F-4D97-AF65-F5344CB8AC3E}">
        <p14:creationId xmlns:p14="http://schemas.microsoft.com/office/powerpoint/2010/main" xmlns="" val="38559486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標題 3"/>
          <p:cNvSpPr>
            <a:spLocks noGrp="1"/>
          </p:cNvSpPr>
          <p:nvPr>
            <p:ph type="ctrTitle"/>
          </p:nvPr>
        </p:nvSpPr>
        <p:spPr>
          <a:xfrm>
            <a:off x="467544" y="476672"/>
            <a:ext cx="7772400" cy="1539602"/>
          </a:xfrm>
        </p:spPr>
        <p:txBody>
          <a:bodyPr>
            <a:normAutofit fontScale="90000"/>
          </a:bodyPr>
          <a:lstStyle/>
          <a:p>
            <a:r>
              <a:rPr lang="zh-TW" altLang="en-US" sz="6700" b="1" dirty="0" smtClean="0">
                <a:latin typeface="標楷體" pitchFamily="65" charset="-120"/>
                <a:ea typeface="標楷體" pitchFamily="65" charset="-120"/>
              </a:rPr>
              <a:t>歷史人物分析</a:t>
            </a:r>
            <a:r>
              <a:rPr lang="en-US" altLang="zh-TW" sz="6700" b="1" dirty="0" smtClean="0">
                <a:latin typeface="標楷體" pitchFamily="65" charset="-120"/>
                <a:ea typeface="標楷體" pitchFamily="65" charset="-120"/>
              </a:rPr>
              <a:t/>
            </a:r>
            <a:br>
              <a:rPr lang="en-US" altLang="zh-TW" sz="6700" b="1" dirty="0" smtClean="0">
                <a:latin typeface="標楷體" pitchFamily="65" charset="-120"/>
                <a:ea typeface="標楷體" pitchFamily="65" charset="-120"/>
              </a:rPr>
            </a:br>
            <a:r>
              <a:rPr lang="en-US" altLang="zh-TW" b="1" dirty="0">
                <a:latin typeface="標楷體" pitchFamily="65" charset="-120"/>
                <a:ea typeface="標楷體" pitchFamily="65" charset="-120"/>
              </a:rPr>
              <a:t/>
            </a:r>
            <a:br>
              <a:rPr lang="en-US" altLang="zh-TW" b="1" dirty="0">
                <a:latin typeface="標楷體" pitchFamily="65" charset="-120"/>
                <a:ea typeface="標楷體" pitchFamily="65" charset="-120"/>
              </a:rPr>
            </a:br>
            <a:r>
              <a:rPr lang="zh-TW" altLang="en-US" b="1" dirty="0" smtClean="0">
                <a:latin typeface="標楷體" pitchFamily="65" charset="-120"/>
                <a:ea typeface="標楷體" pitchFamily="65" charset="-120"/>
              </a:rPr>
              <a:t>聽阿嬤的話</a:t>
            </a:r>
            <a:endParaRPr lang="zh-TW" altLang="en-US" b="1" dirty="0">
              <a:latin typeface="標楷體" pitchFamily="65" charset="-120"/>
              <a:ea typeface="標楷體" pitchFamily="65" charset="-120"/>
            </a:endParaRPr>
          </a:p>
        </p:txBody>
      </p:sp>
      <p:sp>
        <p:nvSpPr>
          <p:cNvPr id="5" name="副標題 4"/>
          <p:cNvSpPr>
            <a:spLocks noGrp="1"/>
          </p:cNvSpPr>
          <p:nvPr>
            <p:ph type="subTitle" idx="1"/>
          </p:nvPr>
        </p:nvSpPr>
        <p:spPr>
          <a:xfrm>
            <a:off x="1331640" y="2492896"/>
            <a:ext cx="6400800" cy="792088"/>
          </a:xfrm>
        </p:spPr>
        <p:txBody>
          <a:bodyPr>
            <a:normAutofit/>
          </a:bodyPr>
          <a:lstStyle/>
          <a:p>
            <a:r>
              <a:rPr lang="zh-TW" altLang="en-US" b="1" dirty="0" smtClean="0">
                <a:solidFill>
                  <a:schemeClr val="tx1"/>
                </a:solidFill>
                <a:latin typeface="標楷體" pitchFamily="65" charset="-120"/>
                <a:ea typeface="標楷體" pitchFamily="65" charset="-120"/>
              </a:rPr>
              <a:t>指導老師 </a:t>
            </a:r>
            <a:r>
              <a:rPr lang="en-US" altLang="zh-TW" b="1" dirty="0" smtClean="0">
                <a:solidFill>
                  <a:schemeClr val="tx1"/>
                </a:solidFill>
                <a:latin typeface="標楷體" pitchFamily="65" charset="-120"/>
                <a:ea typeface="標楷體" pitchFamily="65" charset="-120"/>
              </a:rPr>
              <a:t>:</a:t>
            </a:r>
            <a:r>
              <a:rPr lang="zh-TW" altLang="en-US" b="1" dirty="0" smtClean="0">
                <a:solidFill>
                  <a:schemeClr val="tx1"/>
                </a:solidFill>
                <a:latin typeface="標楷體" pitchFamily="65" charset="-120"/>
                <a:ea typeface="標楷體" pitchFamily="65" charset="-120"/>
              </a:rPr>
              <a:t> 邵承芬 老師</a:t>
            </a:r>
            <a:endParaRPr lang="en-US" altLang="zh-TW" b="1" dirty="0" smtClean="0">
              <a:solidFill>
                <a:schemeClr val="tx1"/>
              </a:solidFill>
              <a:latin typeface="標楷體" pitchFamily="65" charset="-120"/>
              <a:ea typeface="標楷體" pitchFamily="65" charset="-120"/>
            </a:endParaRPr>
          </a:p>
          <a:p>
            <a:endParaRPr lang="en-US" altLang="zh-TW" dirty="0" smtClean="0">
              <a:solidFill>
                <a:schemeClr val="tx1"/>
              </a:solidFill>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grpSp>
        <p:nvGrpSpPr>
          <p:cNvPr id="6" name="群組 5"/>
          <p:cNvGrpSpPr/>
          <p:nvPr/>
        </p:nvGrpSpPr>
        <p:grpSpPr>
          <a:xfrm>
            <a:off x="1331640" y="3140968"/>
            <a:ext cx="7056784" cy="3694650"/>
            <a:chOff x="1237032" y="1047562"/>
            <a:chExt cx="8027393" cy="5225606"/>
          </a:xfrm>
        </p:grpSpPr>
        <p:pic>
          <p:nvPicPr>
            <p:cNvPr id="7" name="圖片 6"/>
            <p:cNvPicPr>
              <a:picLocks noChangeAspect="1" noChangeArrowheads="1"/>
            </p:cNvPicPr>
            <p:nvPr/>
          </p:nvPicPr>
          <p:blipFill>
            <a:blip r:embed="rId3" cstate="print"/>
            <a:srcRect/>
            <a:stretch>
              <a:fillRect/>
            </a:stretch>
          </p:blipFill>
          <p:spPr bwMode="auto">
            <a:xfrm>
              <a:off x="1281165" y="2167868"/>
              <a:ext cx="751867" cy="2187719"/>
            </a:xfrm>
            <a:prstGeom prst="rect">
              <a:avLst/>
            </a:prstGeom>
            <a:noFill/>
          </p:spPr>
        </p:pic>
        <p:pic>
          <p:nvPicPr>
            <p:cNvPr id="8" name="圖片 1"/>
            <p:cNvPicPr>
              <a:picLocks noChangeAspect="1" noChangeArrowheads="1"/>
            </p:cNvPicPr>
            <p:nvPr/>
          </p:nvPicPr>
          <p:blipFill>
            <a:blip r:embed="rId4" cstate="print"/>
            <a:srcRect/>
            <a:stretch>
              <a:fillRect/>
            </a:stretch>
          </p:blipFill>
          <p:spPr bwMode="auto">
            <a:xfrm>
              <a:off x="2465715" y="4173026"/>
              <a:ext cx="774797" cy="2068683"/>
            </a:xfrm>
            <a:prstGeom prst="rect">
              <a:avLst/>
            </a:prstGeom>
            <a:noFill/>
          </p:spPr>
        </p:pic>
        <p:pic>
          <p:nvPicPr>
            <p:cNvPr id="9" name="圖片 4"/>
            <p:cNvPicPr>
              <a:picLocks noChangeAspect="1" noChangeArrowheads="1"/>
            </p:cNvPicPr>
            <p:nvPr/>
          </p:nvPicPr>
          <p:blipFill>
            <a:blip r:embed="rId5" cstate="print"/>
            <a:srcRect/>
            <a:stretch>
              <a:fillRect/>
            </a:stretch>
          </p:blipFill>
          <p:spPr bwMode="auto">
            <a:xfrm>
              <a:off x="3160833" y="2167868"/>
              <a:ext cx="814523" cy="2119180"/>
            </a:xfrm>
            <a:prstGeom prst="rect">
              <a:avLst/>
            </a:prstGeom>
            <a:noFill/>
          </p:spPr>
        </p:pic>
        <p:pic>
          <p:nvPicPr>
            <p:cNvPr id="10" name="圖片 5"/>
            <p:cNvPicPr>
              <a:picLocks noChangeAspect="1" noChangeArrowheads="1"/>
            </p:cNvPicPr>
            <p:nvPr/>
          </p:nvPicPr>
          <p:blipFill>
            <a:blip r:embed="rId6" cstate="print"/>
            <a:srcRect/>
            <a:stretch>
              <a:fillRect/>
            </a:stretch>
          </p:blipFill>
          <p:spPr bwMode="auto">
            <a:xfrm>
              <a:off x="4519812" y="4102943"/>
              <a:ext cx="812829" cy="2170225"/>
            </a:xfrm>
            <a:prstGeom prst="rect">
              <a:avLst/>
            </a:prstGeom>
            <a:noFill/>
          </p:spPr>
        </p:pic>
        <p:pic>
          <p:nvPicPr>
            <p:cNvPr id="11" name="圖片 3"/>
            <p:cNvPicPr>
              <a:picLocks noChangeAspect="1" noChangeArrowheads="1"/>
            </p:cNvPicPr>
            <p:nvPr/>
          </p:nvPicPr>
          <p:blipFill>
            <a:blip r:embed="rId7" cstate="print"/>
            <a:srcRect/>
            <a:stretch>
              <a:fillRect/>
            </a:stretch>
          </p:blipFill>
          <p:spPr bwMode="auto">
            <a:xfrm>
              <a:off x="5250147" y="2155996"/>
              <a:ext cx="712295" cy="2150639"/>
            </a:xfrm>
            <a:prstGeom prst="rect">
              <a:avLst/>
            </a:prstGeom>
            <a:noFill/>
          </p:spPr>
        </p:pic>
        <p:pic>
          <p:nvPicPr>
            <p:cNvPr id="12" name="圖片 9"/>
            <p:cNvPicPr>
              <a:picLocks noChangeAspect="1" noChangeArrowheads="1"/>
            </p:cNvPicPr>
            <p:nvPr/>
          </p:nvPicPr>
          <p:blipFill>
            <a:blip r:embed="rId8" cstate="print"/>
            <a:srcRect/>
            <a:stretch>
              <a:fillRect/>
            </a:stretch>
          </p:blipFill>
          <p:spPr bwMode="auto">
            <a:xfrm>
              <a:off x="7346531" y="2167868"/>
              <a:ext cx="689211" cy="2055566"/>
            </a:xfrm>
            <a:prstGeom prst="rect">
              <a:avLst/>
            </a:prstGeom>
            <a:noFill/>
          </p:spPr>
        </p:pic>
        <p:pic>
          <p:nvPicPr>
            <p:cNvPr id="13" name="圖片 8"/>
            <p:cNvPicPr>
              <a:picLocks noChangeAspect="1" noChangeArrowheads="1"/>
            </p:cNvPicPr>
            <p:nvPr/>
          </p:nvPicPr>
          <p:blipFill>
            <a:blip r:embed="rId9" cstate="print"/>
            <a:srcRect/>
            <a:stretch>
              <a:fillRect/>
            </a:stretch>
          </p:blipFill>
          <p:spPr bwMode="auto">
            <a:xfrm>
              <a:off x="6643235" y="4102943"/>
              <a:ext cx="814523" cy="2155753"/>
            </a:xfrm>
            <a:prstGeom prst="rect">
              <a:avLst/>
            </a:prstGeom>
            <a:noFill/>
          </p:spPr>
        </p:pic>
        <p:sp>
          <p:nvSpPr>
            <p:cNvPr id="14" name="文字方塊 13"/>
            <p:cNvSpPr txBox="1"/>
            <p:nvPr/>
          </p:nvSpPr>
          <p:spPr>
            <a:xfrm>
              <a:off x="1845066" y="2875172"/>
              <a:ext cx="1357859" cy="1088275"/>
            </a:xfrm>
            <a:prstGeom prst="rect">
              <a:avLst/>
            </a:prstGeom>
            <a:noFill/>
          </p:spPr>
          <p:txBody>
            <a:bodyPr wrap="square" rtlCol="0">
              <a:spAutoFit/>
            </a:bodyPr>
            <a:lstStyle/>
            <a:p>
              <a:pPr algn="ctr"/>
              <a:r>
                <a:rPr lang="zh-TW" altLang="en-US" sz="1400" b="1" dirty="0" smtClean="0">
                  <a:solidFill>
                    <a:schemeClr val="tx2">
                      <a:lumMod val="75000"/>
                    </a:schemeClr>
                  </a:solidFill>
                  <a:latin typeface="Arial Black" pitchFamily="34" charset="0"/>
                  <a:ea typeface="標楷體" pitchFamily="65" charset="-120"/>
                </a:rPr>
                <a:t>工管</a:t>
              </a:r>
              <a:r>
                <a:rPr lang="en-US" altLang="zh-TW" sz="1400" b="1" dirty="0" smtClean="0">
                  <a:solidFill>
                    <a:schemeClr val="tx2">
                      <a:lumMod val="75000"/>
                    </a:schemeClr>
                  </a:solidFill>
                  <a:latin typeface="Arial Black" pitchFamily="34" charset="0"/>
                  <a:ea typeface="標楷體" pitchFamily="65" charset="-120"/>
                </a:rPr>
                <a:t>3</a:t>
              </a:r>
              <a:r>
                <a:rPr lang="zh-TW" altLang="en-US" sz="1400" b="1" dirty="0" smtClean="0">
                  <a:solidFill>
                    <a:schemeClr val="tx2">
                      <a:lumMod val="75000"/>
                    </a:schemeClr>
                  </a:solidFill>
                  <a:latin typeface="Arial Black" pitchFamily="34" charset="0"/>
                  <a:ea typeface="標楷體" pitchFamily="65" charset="-120"/>
                </a:rPr>
                <a:t>甲</a:t>
              </a:r>
              <a:endParaRPr lang="en-US" altLang="zh-TW" sz="1400" b="1" dirty="0" smtClean="0">
                <a:solidFill>
                  <a:schemeClr val="tx2">
                    <a:lumMod val="75000"/>
                  </a:schemeClr>
                </a:solidFill>
                <a:latin typeface="Arial Black" pitchFamily="34" charset="0"/>
                <a:ea typeface="標楷體" pitchFamily="65" charset="-120"/>
              </a:endParaRPr>
            </a:p>
            <a:p>
              <a:pPr algn="ctr"/>
              <a:r>
                <a:rPr lang="en-US" altLang="zh-TW" sz="1200" b="1" dirty="0" smtClean="0">
                  <a:solidFill>
                    <a:schemeClr val="tx2">
                      <a:lumMod val="75000"/>
                    </a:schemeClr>
                  </a:solidFill>
                  <a:latin typeface="Arial Black" pitchFamily="34" charset="0"/>
                  <a:ea typeface="標楷體" pitchFamily="65" charset="-120"/>
                </a:rPr>
                <a:t>B10031026</a:t>
              </a:r>
            </a:p>
            <a:p>
              <a:pPr algn="ctr"/>
              <a:r>
                <a:rPr lang="zh-TW" altLang="en-US" b="1" dirty="0">
                  <a:solidFill>
                    <a:schemeClr val="tx2">
                      <a:lumMod val="75000"/>
                    </a:schemeClr>
                  </a:solidFill>
                  <a:latin typeface="Arial Black" pitchFamily="34" charset="0"/>
                  <a:ea typeface="標楷體" pitchFamily="65" charset="-120"/>
                </a:rPr>
                <a:t>黃志暐</a:t>
              </a:r>
            </a:p>
          </p:txBody>
        </p:sp>
        <p:sp>
          <p:nvSpPr>
            <p:cNvPr id="15" name="文字方塊 14"/>
            <p:cNvSpPr txBox="1"/>
            <p:nvPr/>
          </p:nvSpPr>
          <p:spPr>
            <a:xfrm>
              <a:off x="1237032" y="4911992"/>
              <a:ext cx="1359902" cy="1088275"/>
            </a:xfrm>
            <a:prstGeom prst="rect">
              <a:avLst/>
            </a:prstGeom>
            <a:noFill/>
          </p:spPr>
          <p:txBody>
            <a:bodyPr wrap="square" rtlCol="0">
              <a:spAutoFit/>
            </a:bodyPr>
            <a:lstStyle/>
            <a:p>
              <a:pPr algn="ctr"/>
              <a:r>
                <a:rPr lang="zh-TW" altLang="en-US" sz="1400" b="1" dirty="0" smtClean="0">
                  <a:solidFill>
                    <a:schemeClr val="tx2">
                      <a:lumMod val="75000"/>
                    </a:schemeClr>
                  </a:solidFill>
                  <a:latin typeface="Arial Black" pitchFamily="34" charset="0"/>
                  <a:ea typeface="標楷體" pitchFamily="65" charset="-120"/>
                </a:rPr>
                <a:t>工管</a:t>
              </a:r>
              <a:r>
                <a:rPr lang="en-US" altLang="zh-TW" sz="1400" b="1" dirty="0" smtClean="0">
                  <a:solidFill>
                    <a:schemeClr val="tx2">
                      <a:lumMod val="75000"/>
                    </a:schemeClr>
                  </a:solidFill>
                  <a:latin typeface="Arial Black" pitchFamily="34" charset="0"/>
                  <a:ea typeface="標楷體" pitchFamily="65" charset="-120"/>
                </a:rPr>
                <a:t>3</a:t>
              </a:r>
              <a:r>
                <a:rPr lang="zh-TW" altLang="en-US" sz="1400" b="1" dirty="0" smtClean="0">
                  <a:solidFill>
                    <a:schemeClr val="tx2">
                      <a:lumMod val="75000"/>
                    </a:schemeClr>
                  </a:solidFill>
                  <a:latin typeface="Arial Black" pitchFamily="34" charset="0"/>
                  <a:ea typeface="標楷體" pitchFamily="65" charset="-120"/>
                </a:rPr>
                <a:t>甲</a:t>
              </a:r>
              <a:endParaRPr lang="en-US" altLang="zh-TW" sz="1400" b="1" dirty="0" smtClean="0">
                <a:latin typeface="Arial Black" pitchFamily="34" charset="0"/>
                <a:ea typeface="標楷體" pitchFamily="65" charset="-120"/>
              </a:endParaRPr>
            </a:p>
            <a:p>
              <a:pPr algn="ctr"/>
              <a:r>
                <a:rPr lang="en-US" altLang="zh-TW" sz="1200" b="1" dirty="0" smtClean="0">
                  <a:solidFill>
                    <a:schemeClr val="tx2">
                      <a:lumMod val="75000"/>
                    </a:schemeClr>
                  </a:solidFill>
                  <a:latin typeface="Arial Black" pitchFamily="34" charset="0"/>
                  <a:ea typeface="標楷體" pitchFamily="65" charset="-120"/>
                </a:rPr>
                <a:t>B10031056</a:t>
              </a:r>
            </a:p>
            <a:p>
              <a:pPr algn="ctr"/>
              <a:r>
                <a:rPr lang="zh-TW" altLang="en-US" b="1" dirty="0">
                  <a:solidFill>
                    <a:schemeClr val="tx2">
                      <a:lumMod val="75000"/>
                    </a:schemeClr>
                  </a:solidFill>
                  <a:latin typeface="Arial Black" pitchFamily="34" charset="0"/>
                  <a:ea typeface="標楷體" pitchFamily="65" charset="-120"/>
                </a:rPr>
                <a:t>蔡家耘</a:t>
              </a:r>
            </a:p>
          </p:txBody>
        </p:sp>
        <p:sp>
          <p:nvSpPr>
            <p:cNvPr id="16" name="文字方塊 15"/>
            <p:cNvSpPr txBox="1"/>
            <p:nvPr/>
          </p:nvSpPr>
          <p:spPr>
            <a:xfrm>
              <a:off x="3284836" y="4891396"/>
              <a:ext cx="1317075" cy="1088275"/>
            </a:xfrm>
            <a:prstGeom prst="rect">
              <a:avLst/>
            </a:prstGeom>
            <a:noFill/>
          </p:spPr>
          <p:txBody>
            <a:bodyPr wrap="square" rtlCol="0">
              <a:spAutoFit/>
            </a:bodyPr>
            <a:lstStyle/>
            <a:p>
              <a:pPr algn="ctr"/>
              <a:r>
                <a:rPr lang="zh-TW" altLang="en-US" sz="1400" b="1" dirty="0" smtClean="0">
                  <a:solidFill>
                    <a:schemeClr val="tx2">
                      <a:lumMod val="75000"/>
                    </a:schemeClr>
                  </a:solidFill>
                  <a:latin typeface="Arial Black" pitchFamily="34" charset="0"/>
                  <a:ea typeface="標楷體" pitchFamily="65" charset="-120"/>
                </a:rPr>
                <a:t>工管</a:t>
              </a:r>
              <a:r>
                <a:rPr lang="en-US" altLang="zh-TW" sz="1400" b="1" dirty="0" smtClean="0">
                  <a:solidFill>
                    <a:schemeClr val="tx2">
                      <a:lumMod val="75000"/>
                    </a:schemeClr>
                  </a:solidFill>
                  <a:latin typeface="Arial Black" pitchFamily="34" charset="0"/>
                  <a:ea typeface="標楷體" pitchFamily="65" charset="-120"/>
                </a:rPr>
                <a:t>3</a:t>
              </a:r>
              <a:r>
                <a:rPr lang="zh-TW" altLang="en-US" sz="1400" b="1" dirty="0" smtClean="0">
                  <a:solidFill>
                    <a:schemeClr val="tx2">
                      <a:lumMod val="75000"/>
                    </a:schemeClr>
                  </a:solidFill>
                  <a:latin typeface="Arial Black" pitchFamily="34" charset="0"/>
                  <a:ea typeface="標楷體" pitchFamily="65" charset="-120"/>
                </a:rPr>
                <a:t>甲</a:t>
              </a:r>
              <a:endParaRPr lang="en-US" altLang="zh-TW" sz="1400" b="1" dirty="0" smtClean="0">
                <a:solidFill>
                  <a:schemeClr val="tx2">
                    <a:lumMod val="75000"/>
                  </a:schemeClr>
                </a:solidFill>
                <a:latin typeface="Arial Black" pitchFamily="34" charset="0"/>
                <a:ea typeface="標楷體" pitchFamily="65" charset="-120"/>
              </a:endParaRPr>
            </a:p>
            <a:p>
              <a:pPr algn="ctr"/>
              <a:r>
                <a:rPr lang="en-US" altLang="zh-TW" sz="1200" b="1" dirty="0" smtClean="0">
                  <a:solidFill>
                    <a:schemeClr val="tx2">
                      <a:lumMod val="75000"/>
                    </a:schemeClr>
                  </a:solidFill>
                  <a:latin typeface="Arial Black" pitchFamily="34" charset="0"/>
                  <a:ea typeface="標楷體" pitchFamily="65" charset="-120"/>
                </a:rPr>
                <a:t>B10031013</a:t>
              </a:r>
            </a:p>
            <a:p>
              <a:pPr algn="ctr"/>
              <a:r>
                <a:rPr lang="zh-TW" altLang="en-US" b="1" dirty="0">
                  <a:solidFill>
                    <a:schemeClr val="tx2">
                      <a:lumMod val="75000"/>
                    </a:schemeClr>
                  </a:solidFill>
                  <a:latin typeface="Arial Black" pitchFamily="34" charset="0"/>
                  <a:ea typeface="標楷體" pitchFamily="65" charset="-120"/>
                </a:rPr>
                <a:t>任柏維</a:t>
              </a:r>
            </a:p>
          </p:txBody>
        </p:sp>
        <p:sp>
          <p:nvSpPr>
            <p:cNvPr id="17" name="文字方塊 16"/>
            <p:cNvSpPr txBox="1"/>
            <p:nvPr/>
          </p:nvSpPr>
          <p:spPr>
            <a:xfrm>
              <a:off x="3850045" y="2942381"/>
              <a:ext cx="1318772" cy="1088275"/>
            </a:xfrm>
            <a:prstGeom prst="rect">
              <a:avLst/>
            </a:prstGeom>
            <a:noFill/>
          </p:spPr>
          <p:txBody>
            <a:bodyPr wrap="square" rtlCol="0">
              <a:spAutoFit/>
            </a:bodyPr>
            <a:lstStyle/>
            <a:p>
              <a:pPr algn="ctr"/>
              <a:r>
                <a:rPr lang="zh-TW" altLang="en-US" sz="1400" b="1" dirty="0" smtClean="0">
                  <a:solidFill>
                    <a:schemeClr val="tx2">
                      <a:lumMod val="75000"/>
                    </a:schemeClr>
                  </a:solidFill>
                  <a:latin typeface="Arial Black" pitchFamily="34" charset="0"/>
                  <a:ea typeface="標楷體" pitchFamily="65" charset="-120"/>
                </a:rPr>
                <a:t>工管</a:t>
              </a:r>
              <a:r>
                <a:rPr lang="en-US" altLang="zh-TW" sz="1400" b="1" dirty="0" smtClean="0">
                  <a:solidFill>
                    <a:schemeClr val="tx2">
                      <a:lumMod val="75000"/>
                    </a:schemeClr>
                  </a:solidFill>
                  <a:latin typeface="Arial Black" pitchFamily="34" charset="0"/>
                  <a:ea typeface="標楷體" pitchFamily="65" charset="-120"/>
                </a:rPr>
                <a:t>3</a:t>
              </a:r>
              <a:r>
                <a:rPr lang="zh-TW" altLang="en-US" sz="1400" b="1" dirty="0" smtClean="0">
                  <a:solidFill>
                    <a:schemeClr val="tx2">
                      <a:lumMod val="75000"/>
                    </a:schemeClr>
                  </a:solidFill>
                  <a:latin typeface="Arial Black" pitchFamily="34" charset="0"/>
                  <a:ea typeface="標楷體" pitchFamily="65" charset="-120"/>
                </a:rPr>
                <a:t>甲</a:t>
              </a:r>
              <a:endParaRPr lang="en-US" altLang="zh-TW" sz="1400" b="1" dirty="0" smtClean="0">
                <a:latin typeface="Arial Black" pitchFamily="34" charset="0"/>
                <a:ea typeface="標楷體" pitchFamily="65" charset="-120"/>
              </a:endParaRPr>
            </a:p>
            <a:p>
              <a:pPr algn="ctr"/>
              <a:r>
                <a:rPr lang="en-US" altLang="zh-TW" sz="1200" b="1" dirty="0" smtClean="0">
                  <a:solidFill>
                    <a:schemeClr val="tx2">
                      <a:lumMod val="75000"/>
                    </a:schemeClr>
                  </a:solidFill>
                  <a:latin typeface="Arial Black" pitchFamily="34" charset="0"/>
                  <a:ea typeface="標楷體" pitchFamily="65" charset="-120"/>
                </a:rPr>
                <a:t>B10031043</a:t>
              </a:r>
            </a:p>
            <a:p>
              <a:pPr algn="ctr"/>
              <a:r>
                <a:rPr lang="zh-TW" altLang="en-US" b="1" dirty="0" smtClean="0">
                  <a:solidFill>
                    <a:schemeClr val="tx2">
                      <a:lumMod val="75000"/>
                    </a:schemeClr>
                  </a:solidFill>
                  <a:latin typeface="Arial Black" pitchFamily="34" charset="0"/>
                  <a:ea typeface="標楷體" pitchFamily="65" charset="-120"/>
                </a:rPr>
                <a:t>陳彥潔</a:t>
              </a:r>
              <a:endParaRPr lang="zh-TW" altLang="en-US" b="1" dirty="0">
                <a:solidFill>
                  <a:schemeClr val="tx2">
                    <a:lumMod val="75000"/>
                  </a:schemeClr>
                </a:solidFill>
                <a:latin typeface="Arial Black" pitchFamily="34" charset="0"/>
                <a:ea typeface="標楷體" pitchFamily="65" charset="-120"/>
              </a:endParaRPr>
            </a:p>
          </p:txBody>
        </p:sp>
        <p:sp>
          <p:nvSpPr>
            <p:cNvPr id="18" name="文字方塊 17"/>
            <p:cNvSpPr txBox="1"/>
            <p:nvPr/>
          </p:nvSpPr>
          <p:spPr>
            <a:xfrm>
              <a:off x="5416433" y="4911992"/>
              <a:ext cx="1308715" cy="1088275"/>
            </a:xfrm>
            <a:prstGeom prst="rect">
              <a:avLst/>
            </a:prstGeom>
            <a:noFill/>
          </p:spPr>
          <p:txBody>
            <a:bodyPr wrap="square" rtlCol="0">
              <a:spAutoFit/>
            </a:bodyPr>
            <a:lstStyle/>
            <a:p>
              <a:pPr algn="ctr"/>
              <a:r>
                <a:rPr lang="zh-TW" altLang="en-US" sz="1400" b="1" dirty="0" smtClean="0">
                  <a:solidFill>
                    <a:schemeClr val="tx2">
                      <a:lumMod val="75000"/>
                    </a:schemeClr>
                  </a:solidFill>
                  <a:latin typeface="Arial Black" pitchFamily="34" charset="0"/>
                  <a:ea typeface="標楷體" pitchFamily="65" charset="-120"/>
                </a:rPr>
                <a:t>工管</a:t>
              </a:r>
              <a:r>
                <a:rPr lang="en-US" altLang="zh-TW" sz="1400" b="1" dirty="0" smtClean="0">
                  <a:solidFill>
                    <a:schemeClr val="tx2">
                      <a:lumMod val="75000"/>
                    </a:schemeClr>
                  </a:solidFill>
                  <a:latin typeface="Arial Black" pitchFamily="34" charset="0"/>
                  <a:ea typeface="標楷體" pitchFamily="65" charset="-120"/>
                </a:rPr>
                <a:t>3</a:t>
              </a:r>
              <a:r>
                <a:rPr lang="zh-TW" altLang="en-US" sz="1400" b="1" dirty="0" smtClean="0">
                  <a:solidFill>
                    <a:schemeClr val="tx2">
                      <a:lumMod val="75000"/>
                    </a:schemeClr>
                  </a:solidFill>
                  <a:latin typeface="Arial Black" pitchFamily="34" charset="0"/>
                  <a:ea typeface="標楷體" pitchFamily="65" charset="-120"/>
                </a:rPr>
                <a:t>甲</a:t>
              </a:r>
              <a:endParaRPr lang="en-US" altLang="zh-TW" sz="1400" b="1" dirty="0" smtClean="0">
                <a:solidFill>
                  <a:schemeClr val="tx2">
                    <a:lumMod val="75000"/>
                  </a:schemeClr>
                </a:solidFill>
                <a:latin typeface="Arial Black" pitchFamily="34" charset="0"/>
                <a:ea typeface="標楷體" pitchFamily="65" charset="-120"/>
              </a:endParaRPr>
            </a:p>
            <a:p>
              <a:pPr algn="ctr"/>
              <a:r>
                <a:rPr lang="en-US" altLang="zh-TW" sz="1200" b="1" dirty="0" smtClean="0">
                  <a:solidFill>
                    <a:schemeClr val="tx2">
                      <a:lumMod val="75000"/>
                    </a:schemeClr>
                  </a:solidFill>
                  <a:latin typeface="Arial Black" pitchFamily="34" charset="0"/>
                  <a:ea typeface="標楷體" pitchFamily="65" charset="-120"/>
                </a:rPr>
                <a:t>B10031037</a:t>
              </a:r>
            </a:p>
            <a:p>
              <a:pPr algn="ctr"/>
              <a:r>
                <a:rPr lang="zh-TW" altLang="en-US" b="1" dirty="0">
                  <a:solidFill>
                    <a:schemeClr val="tx2">
                      <a:lumMod val="75000"/>
                    </a:schemeClr>
                  </a:solidFill>
                  <a:latin typeface="Arial Black" pitchFamily="34" charset="0"/>
                  <a:ea typeface="標楷體" pitchFamily="65" charset="-120"/>
                </a:rPr>
                <a:t>柯怡汎</a:t>
              </a:r>
            </a:p>
          </p:txBody>
        </p:sp>
        <p:sp>
          <p:nvSpPr>
            <p:cNvPr id="19" name="文字方塊 18"/>
            <p:cNvSpPr txBox="1"/>
            <p:nvPr/>
          </p:nvSpPr>
          <p:spPr>
            <a:xfrm>
              <a:off x="5949448" y="3009589"/>
              <a:ext cx="1349085" cy="1088275"/>
            </a:xfrm>
            <a:prstGeom prst="rect">
              <a:avLst/>
            </a:prstGeom>
            <a:noFill/>
          </p:spPr>
          <p:txBody>
            <a:bodyPr wrap="square" rtlCol="0">
              <a:spAutoFit/>
            </a:bodyPr>
            <a:lstStyle/>
            <a:p>
              <a:pPr algn="ctr"/>
              <a:r>
                <a:rPr lang="zh-TW" altLang="en-US" sz="1400" b="1" dirty="0" smtClean="0">
                  <a:solidFill>
                    <a:schemeClr val="tx2">
                      <a:lumMod val="75000"/>
                    </a:schemeClr>
                  </a:solidFill>
                  <a:latin typeface="Arial Black" pitchFamily="34" charset="0"/>
                  <a:ea typeface="標楷體" pitchFamily="65" charset="-120"/>
                </a:rPr>
                <a:t>工管</a:t>
              </a:r>
              <a:r>
                <a:rPr lang="en-US" altLang="zh-TW" sz="1400" b="1" dirty="0" smtClean="0">
                  <a:solidFill>
                    <a:schemeClr val="tx2">
                      <a:lumMod val="75000"/>
                    </a:schemeClr>
                  </a:solidFill>
                  <a:latin typeface="Arial Black" pitchFamily="34" charset="0"/>
                  <a:ea typeface="標楷體" pitchFamily="65" charset="-120"/>
                </a:rPr>
                <a:t>3</a:t>
              </a:r>
              <a:r>
                <a:rPr lang="zh-TW" altLang="en-US" sz="1400" b="1" dirty="0" smtClean="0">
                  <a:solidFill>
                    <a:schemeClr val="tx2">
                      <a:lumMod val="75000"/>
                    </a:schemeClr>
                  </a:solidFill>
                  <a:latin typeface="Arial Black" pitchFamily="34" charset="0"/>
                  <a:ea typeface="標楷體" pitchFamily="65" charset="-120"/>
                </a:rPr>
                <a:t>甲</a:t>
              </a:r>
              <a:endParaRPr lang="en-US" altLang="zh-TW" sz="1400" b="1" dirty="0" smtClean="0">
                <a:solidFill>
                  <a:schemeClr val="tx2">
                    <a:lumMod val="75000"/>
                  </a:schemeClr>
                </a:solidFill>
                <a:latin typeface="Arial Black" pitchFamily="34" charset="0"/>
                <a:ea typeface="標楷體" pitchFamily="65" charset="-120"/>
              </a:endParaRPr>
            </a:p>
            <a:p>
              <a:pPr algn="ctr"/>
              <a:r>
                <a:rPr lang="en-US" altLang="zh-TW" sz="1200" b="1" dirty="0" smtClean="0">
                  <a:solidFill>
                    <a:schemeClr val="tx2">
                      <a:lumMod val="75000"/>
                    </a:schemeClr>
                  </a:solidFill>
                  <a:latin typeface="Arial Black" pitchFamily="34" charset="0"/>
                  <a:ea typeface="標楷體" pitchFamily="65" charset="-120"/>
                </a:rPr>
                <a:t>B10031036</a:t>
              </a:r>
            </a:p>
            <a:p>
              <a:pPr algn="ctr"/>
              <a:r>
                <a:rPr lang="zh-TW" altLang="en-US" b="1" dirty="0">
                  <a:solidFill>
                    <a:schemeClr val="tx2">
                      <a:lumMod val="75000"/>
                    </a:schemeClr>
                  </a:solidFill>
                  <a:latin typeface="Arial Black" pitchFamily="34" charset="0"/>
                  <a:ea typeface="標楷體" pitchFamily="65" charset="-120"/>
                </a:rPr>
                <a:t>林暉國</a:t>
              </a:r>
            </a:p>
          </p:txBody>
        </p:sp>
        <p:sp>
          <p:nvSpPr>
            <p:cNvPr id="20" name="文字方塊 19"/>
            <p:cNvSpPr txBox="1"/>
            <p:nvPr/>
          </p:nvSpPr>
          <p:spPr>
            <a:xfrm>
              <a:off x="7961171" y="3009589"/>
              <a:ext cx="1303254" cy="1088275"/>
            </a:xfrm>
            <a:prstGeom prst="rect">
              <a:avLst/>
            </a:prstGeom>
            <a:noFill/>
          </p:spPr>
          <p:txBody>
            <a:bodyPr wrap="square" rtlCol="0">
              <a:spAutoFit/>
            </a:bodyPr>
            <a:lstStyle/>
            <a:p>
              <a:pPr algn="ctr"/>
              <a:r>
                <a:rPr lang="zh-TW" altLang="en-US" sz="1400" b="1" dirty="0" smtClean="0">
                  <a:solidFill>
                    <a:schemeClr val="tx2">
                      <a:lumMod val="75000"/>
                    </a:schemeClr>
                  </a:solidFill>
                  <a:latin typeface="Arial Black" pitchFamily="34" charset="0"/>
                  <a:ea typeface="標楷體" pitchFamily="65" charset="-120"/>
                </a:rPr>
                <a:t>工管</a:t>
              </a:r>
              <a:r>
                <a:rPr lang="en-US" altLang="zh-TW" sz="1400" b="1" dirty="0" smtClean="0">
                  <a:solidFill>
                    <a:schemeClr val="tx2">
                      <a:lumMod val="75000"/>
                    </a:schemeClr>
                  </a:solidFill>
                  <a:latin typeface="Arial Black" pitchFamily="34" charset="0"/>
                  <a:ea typeface="標楷體" pitchFamily="65" charset="-120"/>
                </a:rPr>
                <a:t>3</a:t>
              </a:r>
              <a:r>
                <a:rPr lang="zh-TW" altLang="en-US" sz="1400" b="1" dirty="0" smtClean="0">
                  <a:solidFill>
                    <a:schemeClr val="tx2">
                      <a:lumMod val="75000"/>
                    </a:schemeClr>
                  </a:solidFill>
                  <a:latin typeface="Arial Black" pitchFamily="34" charset="0"/>
                  <a:ea typeface="標楷體" pitchFamily="65" charset="-120"/>
                </a:rPr>
                <a:t>甲</a:t>
              </a:r>
              <a:endParaRPr lang="en-US" altLang="zh-TW" sz="1400" b="1" dirty="0" smtClean="0">
                <a:solidFill>
                  <a:schemeClr val="tx2">
                    <a:lumMod val="75000"/>
                  </a:schemeClr>
                </a:solidFill>
                <a:latin typeface="Arial Black" pitchFamily="34" charset="0"/>
                <a:ea typeface="標楷體" pitchFamily="65" charset="-120"/>
              </a:endParaRPr>
            </a:p>
            <a:p>
              <a:pPr algn="ctr"/>
              <a:r>
                <a:rPr lang="en-US" altLang="zh-TW" sz="1200" b="1" dirty="0" smtClean="0">
                  <a:solidFill>
                    <a:schemeClr val="tx2">
                      <a:lumMod val="75000"/>
                    </a:schemeClr>
                  </a:solidFill>
                  <a:latin typeface="Arial Black" pitchFamily="34" charset="0"/>
                  <a:ea typeface="標楷體" pitchFamily="65" charset="-120"/>
                </a:rPr>
                <a:t>B10031045</a:t>
              </a:r>
            </a:p>
            <a:p>
              <a:pPr algn="ctr"/>
              <a:r>
                <a:rPr lang="zh-TW" altLang="en-US" b="1" dirty="0" smtClean="0">
                  <a:solidFill>
                    <a:schemeClr val="tx2">
                      <a:lumMod val="75000"/>
                    </a:schemeClr>
                  </a:solidFill>
                  <a:latin typeface="Arial Black" pitchFamily="34" charset="0"/>
                  <a:ea typeface="標楷體" pitchFamily="65" charset="-120"/>
                </a:rPr>
                <a:t>陳明春</a:t>
              </a:r>
              <a:endParaRPr lang="zh-TW" altLang="en-US" b="1" dirty="0">
                <a:solidFill>
                  <a:schemeClr val="tx2">
                    <a:lumMod val="75000"/>
                  </a:schemeClr>
                </a:solidFill>
                <a:latin typeface="Arial Black" pitchFamily="34" charset="0"/>
                <a:ea typeface="標楷體" pitchFamily="65" charset="-120"/>
              </a:endParaRPr>
            </a:p>
          </p:txBody>
        </p:sp>
        <p:sp>
          <p:nvSpPr>
            <p:cNvPr id="21" name="矩形 20"/>
            <p:cNvSpPr/>
            <p:nvPr/>
          </p:nvSpPr>
          <p:spPr>
            <a:xfrm>
              <a:off x="2571842" y="1047562"/>
              <a:ext cx="4644779" cy="100121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TW" alt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標楷體" pitchFamily="65" charset="-120"/>
                  <a:ea typeface="標楷體" pitchFamily="65" charset="-120"/>
                </a:rPr>
                <a:t>第十</a:t>
              </a:r>
              <a:r>
                <a:rPr lang="zh-TW" alt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標楷體" pitchFamily="65" charset="-120"/>
                  <a:ea typeface="標楷體" pitchFamily="65" charset="-120"/>
                </a:rPr>
                <a:t>組 火雲邪神</a:t>
              </a:r>
              <a:endParaRPr lang="zh-TW" altLang="en-U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標楷體" pitchFamily="65" charset="-120"/>
                <a:ea typeface="標楷體" pitchFamily="65" charset="-120"/>
              </a:endParaRPr>
            </a:p>
          </p:txBody>
        </p:sp>
      </p:grpSp>
    </p:spTree>
    <p:extLst>
      <p:ext uri="{BB962C8B-B14F-4D97-AF65-F5344CB8AC3E}">
        <p14:creationId xmlns:p14="http://schemas.microsoft.com/office/powerpoint/2010/main" xmlns="" val="4006444601"/>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latin typeface="標楷體" pitchFamily="65" charset="-120"/>
                <a:ea typeface="標楷體" pitchFamily="65" charset="-120"/>
              </a:rPr>
              <a:t>故事大綱</a:t>
            </a:r>
            <a:endParaRPr lang="zh-TW" altLang="en-US" b="1" dirty="0">
              <a:latin typeface="標楷體" pitchFamily="65" charset="-120"/>
              <a:ea typeface="標楷體" pitchFamily="65" charset="-120"/>
            </a:endParaRPr>
          </a:p>
        </p:txBody>
      </p:sp>
      <p:sp>
        <p:nvSpPr>
          <p:cNvPr id="3" name="內容版面配置區 2"/>
          <p:cNvSpPr>
            <a:spLocks noGrp="1"/>
          </p:cNvSpPr>
          <p:nvPr>
            <p:ph idx="1"/>
          </p:nvPr>
        </p:nvSpPr>
        <p:spPr>
          <a:xfrm>
            <a:off x="539552" y="1556792"/>
            <a:ext cx="8229600" cy="4525963"/>
          </a:xfrm>
        </p:spPr>
        <p:txBody>
          <a:bodyPr/>
          <a:lstStyle/>
          <a:p>
            <a:r>
              <a:rPr lang="zh-TW" altLang="en-US" b="1" dirty="0" smtClean="0">
                <a:latin typeface="標楷體" pitchFamily="65" charset="-120"/>
                <a:ea typeface="標楷體" pitchFamily="65" charset="-120"/>
              </a:rPr>
              <a:t>我們以阿嬤的期許來訪問輝國的阿嬤，並且得知輝國的阿嬤對他的期許，希望他可以好好的做人和讀書，並對社會有所貢獻，從這些可以得知阿嬤對孫子的期望以及滿滿的愛。</a:t>
            </a:r>
            <a:endParaRPr lang="zh-TW" altLang="en-US" b="1" dirty="0">
              <a:latin typeface="標楷體" pitchFamily="65" charset="-120"/>
              <a:ea typeface="標楷體" pitchFamily="65" charset="-120"/>
            </a:endParaRPr>
          </a:p>
        </p:txBody>
      </p:sp>
      <p:pic>
        <p:nvPicPr>
          <p:cNvPr id="4" name="圖片 3" descr="2.jpg"/>
          <p:cNvPicPr>
            <a:picLocks noChangeAspect="1"/>
          </p:cNvPicPr>
          <p:nvPr/>
        </p:nvPicPr>
        <p:blipFill>
          <a:blip r:embed="rId3" cstate="print"/>
          <a:stretch>
            <a:fillRect/>
          </a:stretch>
        </p:blipFill>
        <p:spPr>
          <a:xfrm>
            <a:off x="3491880" y="3717032"/>
            <a:ext cx="3840427" cy="2880320"/>
          </a:xfrm>
          <a:prstGeom prst="rect">
            <a:avLst/>
          </a:prstGeom>
          <a:ln>
            <a:noFill/>
          </a:ln>
          <a:effectLst>
            <a:softEdge rad="112500"/>
          </a:effectLst>
        </p:spPr>
      </p:pic>
    </p:spTree>
    <p:extLst>
      <p:ext uri="{BB962C8B-B14F-4D97-AF65-F5344CB8AC3E}">
        <p14:creationId xmlns:p14="http://schemas.microsoft.com/office/powerpoint/2010/main" xmlns="" val="39405296"/>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latin typeface="標楷體" pitchFamily="65" charset="-120"/>
                <a:ea typeface="標楷體" pitchFamily="65" charset="-120"/>
              </a:rPr>
              <a:t>訪談心得</a:t>
            </a:r>
            <a:endParaRPr lang="zh-TW" altLang="en-US" b="1" dirty="0">
              <a:latin typeface="標楷體" pitchFamily="65" charset="-120"/>
              <a:ea typeface="標楷體" pitchFamily="65" charset="-120"/>
            </a:endParaRPr>
          </a:p>
        </p:txBody>
      </p:sp>
      <p:sp>
        <p:nvSpPr>
          <p:cNvPr id="3" name="內容版面配置區 2"/>
          <p:cNvSpPr>
            <a:spLocks noGrp="1"/>
          </p:cNvSpPr>
          <p:nvPr>
            <p:ph idx="1"/>
          </p:nvPr>
        </p:nvSpPr>
        <p:spPr>
          <a:xfrm>
            <a:off x="3131840" y="1567333"/>
            <a:ext cx="5554960" cy="4886003"/>
          </a:xfrm>
        </p:spPr>
        <p:txBody>
          <a:bodyPr>
            <a:normAutofit fontScale="92500"/>
          </a:bodyPr>
          <a:lstStyle/>
          <a:p>
            <a:r>
              <a:rPr lang="zh-TW" altLang="en-US" b="1" dirty="0" smtClean="0">
                <a:latin typeface="標楷體" pitchFamily="65" charset="-120"/>
                <a:ea typeface="標楷體" pitchFamily="65" charset="-120"/>
              </a:rPr>
              <a:t>從我們拍攝訪問輝國的阿嬤影片中可以看到阿嬤是多麼的慈祥又和藹可親，而且非常的和善與親切，阿嬤也大方說出了對輝國的期許，在此也看到了祖孫之間的親情，也讓我們感到了無比的溫馨及感人</a:t>
            </a:r>
            <a:r>
              <a:rPr lang="zh-TW" altLang="en-US" b="1" dirty="0" smtClean="0">
                <a:latin typeface="標楷體" pitchFamily="65" charset="-120"/>
                <a:ea typeface="標楷體" pitchFamily="65" charset="-120"/>
              </a:rPr>
              <a:t>。</a:t>
            </a:r>
            <a:endParaRPr lang="en-US" altLang="zh-TW" b="1" dirty="0" smtClean="0">
              <a:latin typeface="標楷體" pitchFamily="65" charset="-120"/>
              <a:ea typeface="標楷體" pitchFamily="65" charset="-120"/>
            </a:endParaRPr>
          </a:p>
          <a:p>
            <a:pPr>
              <a:buNone/>
            </a:pPr>
            <a:endParaRPr lang="en-US" altLang="zh-TW" b="1" dirty="0" smtClean="0">
              <a:latin typeface="標楷體" pitchFamily="65" charset="-120"/>
              <a:ea typeface="標楷體" pitchFamily="65" charset="-120"/>
            </a:endParaRPr>
          </a:p>
          <a:p>
            <a:r>
              <a:rPr lang="en-US" altLang="zh-TW" sz="2800" b="1" dirty="0" smtClean="0">
                <a:latin typeface="標楷體" pitchFamily="65" charset="-120"/>
                <a:ea typeface="標楷體" pitchFamily="65" charset="-120"/>
              </a:rPr>
              <a:t>PS.</a:t>
            </a:r>
            <a:r>
              <a:rPr lang="zh-TW" altLang="en-US" sz="2800" b="1" dirty="0" smtClean="0">
                <a:latin typeface="標楷體" pitchFamily="65" charset="-120"/>
                <a:ea typeface="標楷體" pitchFamily="65" charset="-120"/>
              </a:rPr>
              <a:t>左圖就是暉國最親愛的阿嬤現在的樣子</a:t>
            </a:r>
            <a:endParaRPr lang="zh-TW" altLang="en-US" sz="2800" b="1" dirty="0">
              <a:latin typeface="標楷體" pitchFamily="65" charset="-120"/>
              <a:ea typeface="標楷體" pitchFamily="65" charset="-120"/>
            </a:endParaRPr>
          </a:p>
        </p:txBody>
      </p:sp>
      <p:pic>
        <p:nvPicPr>
          <p:cNvPr id="4" name="圖片 3" descr="4.jpg"/>
          <p:cNvPicPr>
            <a:picLocks noChangeAspect="1"/>
          </p:cNvPicPr>
          <p:nvPr/>
        </p:nvPicPr>
        <p:blipFill>
          <a:blip r:embed="rId3" cstate="print"/>
          <a:stretch>
            <a:fillRect/>
          </a:stretch>
        </p:blipFill>
        <p:spPr>
          <a:xfrm>
            <a:off x="179511" y="1700808"/>
            <a:ext cx="3024337" cy="4032448"/>
          </a:xfrm>
          <a:prstGeom prst="rect">
            <a:avLst/>
          </a:prstGeom>
          <a:ln>
            <a:noFill/>
          </a:ln>
          <a:effectLst>
            <a:softEdge rad="112500"/>
          </a:effectLst>
        </p:spPr>
      </p:pic>
    </p:spTree>
    <p:extLst>
      <p:ext uri="{BB962C8B-B14F-4D97-AF65-F5344CB8AC3E}">
        <p14:creationId xmlns:p14="http://schemas.microsoft.com/office/powerpoint/2010/main" xmlns="" val="19292491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latin typeface="標楷體" pitchFamily="65" charset="-120"/>
                <a:ea typeface="標楷體" pitchFamily="65" charset="-120"/>
              </a:rPr>
              <a:t>工作分配</a:t>
            </a:r>
            <a:endParaRPr lang="zh-TW" altLang="en-US" b="1" dirty="0">
              <a:latin typeface="標楷體" pitchFamily="65" charset="-120"/>
              <a:ea typeface="標楷體" pitchFamily="65" charset="-120"/>
            </a:endParaRPr>
          </a:p>
        </p:txBody>
      </p:sp>
      <p:sp>
        <p:nvSpPr>
          <p:cNvPr id="3" name="內容版面配置區 2"/>
          <p:cNvSpPr>
            <a:spLocks noGrp="1"/>
          </p:cNvSpPr>
          <p:nvPr>
            <p:ph idx="1"/>
          </p:nvPr>
        </p:nvSpPr>
        <p:spPr>
          <a:xfrm>
            <a:off x="457200" y="1999381"/>
            <a:ext cx="8229600" cy="4525963"/>
          </a:xfrm>
        </p:spPr>
        <p:txBody>
          <a:bodyPr/>
          <a:lstStyle/>
          <a:p>
            <a:r>
              <a:rPr lang="zh-TW" altLang="en-US" b="1" dirty="0" smtClean="0">
                <a:latin typeface="標楷體" pitchFamily="65" charset="-120"/>
                <a:ea typeface="標楷體" pitchFamily="65" charset="-120"/>
              </a:rPr>
              <a:t>投影片製作</a:t>
            </a:r>
            <a:r>
              <a:rPr lang="en-US" altLang="zh-TW" b="1" dirty="0" smtClean="0">
                <a:latin typeface="標楷體" pitchFamily="65" charset="-120"/>
                <a:ea typeface="標楷體" pitchFamily="65" charset="-120"/>
              </a:rPr>
              <a:t>:</a:t>
            </a:r>
            <a:r>
              <a:rPr lang="zh-TW" altLang="en-US" b="1" dirty="0" smtClean="0">
                <a:latin typeface="標楷體" pitchFamily="65" charset="-120"/>
                <a:ea typeface="標楷體" pitchFamily="65" charset="-120"/>
              </a:rPr>
              <a:t>陳明春</a:t>
            </a:r>
            <a:r>
              <a:rPr lang="zh-TW" altLang="en-US" b="1" dirty="0" smtClean="0">
                <a:solidFill>
                  <a:schemeClr val="tx1"/>
                </a:solidFill>
                <a:latin typeface="標楷體" pitchFamily="65" charset="-120"/>
                <a:ea typeface="標楷體" pitchFamily="65" charset="-120"/>
              </a:rPr>
              <a:t>、柯怡汎</a:t>
            </a:r>
            <a:endParaRPr lang="en-US" altLang="zh-TW" b="1" dirty="0" smtClean="0">
              <a:latin typeface="標楷體" pitchFamily="65" charset="-120"/>
              <a:ea typeface="標楷體" pitchFamily="65" charset="-120"/>
            </a:endParaRPr>
          </a:p>
          <a:p>
            <a:r>
              <a:rPr lang="zh-TW" altLang="en-US" b="1" dirty="0">
                <a:latin typeface="標楷體" pitchFamily="65" charset="-120"/>
                <a:ea typeface="標楷體" pitchFamily="65" charset="-120"/>
              </a:rPr>
              <a:t>海報</a:t>
            </a:r>
            <a:r>
              <a:rPr lang="zh-TW" altLang="en-US" b="1" dirty="0" smtClean="0">
                <a:latin typeface="標楷體" pitchFamily="65" charset="-120"/>
                <a:ea typeface="標楷體" pitchFamily="65" charset="-120"/>
              </a:rPr>
              <a:t>設計</a:t>
            </a:r>
            <a:r>
              <a:rPr lang="en-US" altLang="zh-TW" b="1" dirty="0" smtClean="0">
                <a:latin typeface="標楷體" pitchFamily="65" charset="-120"/>
                <a:ea typeface="標楷體" pitchFamily="65" charset="-120"/>
              </a:rPr>
              <a:t>:</a:t>
            </a:r>
            <a:r>
              <a:rPr lang="zh-TW" altLang="en-US" b="1" dirty="0" smtClean="0">
                <a:latin typeface="標楷體" pitchFamily="65" charset="-120"/>
                <a:ea typeface="標楷體" pitchFamily="65" charset="-120"/>
              </a:rPr>
              <a:t>蔡家耘</a:t>
            </a:r>
            <a:r>
              <a:rPr lang="zh-TW" altLang="en-US" b="1" dirty="0" smtClean="0">
                <a:solidFill>
                  <a:schemeClr val="tx1"/>
                </a:solidFill>
                <a:latin typeface="標楷體" pitchFamily="65" charset="-120"/>
                <a:ea typeface="標楷體" pitchFamily="65" charset="-120"/>
              </a:rPr>
              <a:t>、</a:t>
            </a:r>
            <a:r>
              <a:rPr lang="zh-TW" altLang="en-US" b="1" dirty="0" smtClean="0">
                <a:solidFill>
                  <a:schemeClr val="tx1"/>
                </a:solidFill>
                <a:latin typeface="標楷體" pitchFamily="65" charset="-120"/>
                <a:ea typeface="標楷體" pitchFamily="65" charset="-120"/>
              </a:rPr>
              <a:t>任柏維</a:t>
            </a:r>
            <a:endParaRPr lang="en-US" altLang="zh-TW" b="1" dirty="0" smtClean="0">
              <a:latin typeface="標楷體" pitchFamily="65" charset="-120"/>
              <a:ea typeface="標楷體" pitchFamily="65" charset="-120"/>
            </a:endParaRPr>
          </a:p>
          <a:p>
            <a:r>
              <a:rPr lang="zh-TW" altLang="en-US" b="1" dirty="0">
                <a:latin typeface="標楷體" pitchFamily="65" charset="-120"/>
                <a:ea typeface="標楷體" pitchFamily="65" charset="-120"/>
              </a:rPr>
              <a:t>影片</a:t>
            </a:r>
            <a:r>
              <a:rPr lang="zh-TW" altLang="en-US" b="1" dirty="0" smtClean="0">
                <a:latin typeface="標楷體" pitchFamily="65" charset="-120"/>
                <a:ea typeface="標楷體" pitchFamily="65" charset="-120"/>
              </a:rPr>
              <a:t>製作</a:t>
            </a:r>
            <a:r>
              <a:rPr lang="en-US" altLang="zh-TW" b="1" dirty="0" smtClean="0">
                <a:latin typeface="標楷體" pitchFamily="65" charset="-120"/>
                <a:ea typeface="標楷體" pitchFamily="65" charset="-120"/>
              </a:rPr>
              <a:t>:</a:t>
            </a:r>
            <a:r>
              <a:rPr lang="zh-TW" altLang="en-US" b="1" dirty="0" smtClean="0">
                <a:latin typeface="標楷體" pitchFamily="65" charset="-120"/>
                <a:ea typeface="標楷體" pitchFamily="65" charset="-120"/>
              </a:rPr>
              <a:t>黃志偉</a:t>
            </a:r>
            <a:r>
              <a:rPr lang="zh-TW" altLang="en-US" b="1" dirty="0" smtClean="0">
                <a:solidFill>
                  <a:schemeClr val="tx1"/>
                </a:solidFill>
                <a:latin typeface="標楷體" pitchFamily="65" charset="-120"/>
                <a:ea typeface="標楷體" pitchFamily="65" charset="-120"/>
              </a:rPr>
              <a:t>、林暉國</a:t>
            </a:r>
            <a:endParaRPr lang="en-US" altLang="zh-TW" b="1" dirty="0" smtClean="0">
              <a:latin typeface="標楷體" pitchFamily="65" charset="-120"/>
              <a:ea typeface="標楷體" pitchFamily="65" charset="-120"/>
            </a:endParaRPr>
          </a:p>
          <a:p>
            <a:r>
              <a:rPr lang="zh-TW" altLang="en-US" b="1" dirty="0">
                <a:latin typeface="標楷體" pitchFamily="65" charset="-120"/>
                <a:ea typeface="標楷體" pitchFamily="65" charset="-120"/>
              </a:rPr>
              <a:t>報告</a:t>
            </a:r>
            <a:r>
              <a:rPr lang="zh-TW" altLang="en-US" b="1" dirty="0" smtClean="0">
                <a:latin typeface="標楷體" pitchFamily="65" charset="-120"/>
                <a:ea typeface="標楷體" pitchFamily="65" charset="-120"/>
              </a:rPr>
              <a:t>人員</a:t>
            </a:r>
            <a:r>
              <a:rPr lang="en-US" altLang="zh-TW" b="1" dirty="0" smtClean="0">
                <a:latin typeface="標楷體" pitchFamily="65" charset="-120"/>
                <a:ea typeface="標楷體" pitchFamily="65" charset="-120"/>
              </a:rPr>
              <a:t>:</a:t>
            </a:r>
            <a:r>
              <a:rPr lang="zh-TW" altLang="en-US" b="1" dirty="0" smtClean="0">
                <a:latin typeface="標楷體" pitchFamily="65" charset="-120"/>
                <a:ea typeface="標楷體" pitchFamily="65" charset="-120"/>
              </a:rPr>
              <a:t>陳彥潔</a:t>
            </a:r>
            <a:endParaRPr lang="zh-TW" altLang="en-US" b="1" dirty="0">
              <a:latin typeface="標楷體" pitchFamily="65" charset="-120"/>
              <a:ea typeface="標楷體" pitchFamily="65" charset="-120"/>
            </a:endParaRPr>
          </a:p>
        </p:txBody>
      </p:sp>
      <p:pic>
        <p:nvPicPr>
          <p:cNvPr id="2050" name="Picture 2" descr="http://up.ekoooo.com/uploads2/allimg/120621/9_120621053546_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882545" y="3356992"/>
            <a:ext cx="3225959" cy="3456384"/>
          </a:xfrm>
          <a:prstGeom prst="rect">
            <a:avLst/>
          </a:prstGeom>
          <a:noFill/>
        </p:spPr>
      </p:pic>
    </p:spTree>
    <p:extLst>
      <p:ext uri="{BB962C8B-B14F-4D97-AF65-F5344CB8AC3E}">
        <p14:creationId xmlns:p14="http://schemas.microsoft.com/office/powerpoint/2010/main" xmlns="" val="3808124037"/>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hold" grpId="0" nodeType="afterEffect">
                                  <p:stCondLst>
                                    <p:cond delay="0"/>
                                  </p:stCondLst>
                                  <p:childTnLst>
                                    <p:animClr clrSpc="rgb">
                                      <p:cBhvr override="childStyle">
                                        <p:cTn id="6" dur="1000" autoRev="1" fill="hold"/>
                                        <p:tgtEl>
                                          <p:spTgt spid="3">
                                            <p:txEl>
                                              <p:pRg st="0" end="0"/>
                                            </p:txEl>
                                          </p:spTgt>
                                        </p:tgtEl>
                                        <p:attrNameLst>
                                          <p:attrName>style.color</p:attrName>
                                        </p:attrNameLst>
                                      </p:cBhvr>
                                      <p:to>
                                        <a:srgbClr val="E84226"/>
                                      </p:to>
                                    </p:animClr>
                                    <p:animClr clrSpc="rgb">
                                      <p:cBhvr>
                                        <p:cTn id="7" dur="1000" autoRev="1" fill="hold"/>
                                        <p:tgtEl>
                                          <p:spTgt spid="3">
                                            <p:txEl>
                                              <p:pRg st="0" end="0"/>
                                            </p:txEl>
                                          </p:spTgt>
                                        </p:tgtEl>
                                        <p:attrNameLst>
                                          <p:attrName>fillcolor</p:attrName>
                                        </p:attrNameLst>
                                      </p:cBhvr>
                                      <p:to>
                                        <a:srgbClr val="E84226"/>
                                      </p:to>
                                    </p:animClr>
                                    <p:set>
                                      <p:cBhvr>
                                        <p:cTn id="8" dur="1000" autoRev="1" fill="hold"/>
                                        <p:tgtEl>
                                          <p:spTgt spid="3">
                                            <p:txEl>
                                              <p:pRg st="0" end="0"/>
                                            </p:txEl>
                                          </p:spTgt>
                                        </p:tgtEl>
                                        <p:attrNameLst>
                                          <p:attrName>fill.type</p:attrName>
                                        </p:attrNameLst>
                                      </p:cBhvr>
                                      <p:to>
                                        <p:strVal val="solid"/>
                                      </p:to>
                                    </p:set>
                                    <p:set>
                                      <p:cBhvr>
                                        <p:cTn id="9" dur="1000" autoRev="1" fill="hold"/>
                                        <p:tgtEl>
                                          <p:spTgt spid="3">
                                            <p:txEl>
                                              <p:pRg st="0" end="0"/>
                                            </p:txEl>
                                          </p:spTgt>
                                        </p:tgtEl>
                                        <p:attrNameLst>
                                          <p:attrName>fill.on</p:attrName>
                                        </p:attrNameLst>
                                      </p:cBhvr>
                                      <p:to>
                                        <p:strVal val="true"/>
                                      </p:to>
                                    </p:set>
                                  </p:childTnLst>
                                </p:cTn>
                              </p:par>
                            </p:childTnLst>
                          </p:cTn>
                        </p:par>
                        <p:par>
                          <p:cTn id="10" fill="hold">
                            <p:stCondLst>
                              <p:cond delay="2000"/>
                            </p:stCondLst>
                            <p:childTnLst>
                              <p:par>
                                <p:cTn id="11" presetID="27" presetClass="emph" presetSubtype="0" fill="hold" grpId="0" nodeType="afterEffect">
                                  <p:stCondLst>
                                    <p:cond delay="0"/>
                                  </p:stCondLst>
                                  <p:childTnLst>
                                    <p:animClr clrSpc="rgb">
                                      <p:cBhvr override="childStyle">
                                        <p:cTn id="12" dur="1000" autoRev="1" fill="hold"/>
                                        <p:tgtEl>
                                          <p:spTgt spid="3">
                                            <p:txEl>
                                              <p:pRg st="1" end="1"/>
                                            </p:txEl>
                                          </p:spTgt>
                                        </p:tgtEl>
                                        <p:attrNameLst>
                                          <p:attrName>style.color</p:attrName>
                                        </p:attrNameLst>
                                      </p:cBhvr>
                                      <p:to>
                                        <a:srgbClr val="E84226"/>
                                      </p:to>
                                    </p:animClr>
                                    <p:animClr clrSpc="rgb">
                                      <p:cBhvr>
                                        <p:cTn id="13" dur="1000" autoRev="1" fill="hold"/>
                                        <p:tgtEl>
                                          <p:spTgt spid="3">
                                            <p:txEl>
                                              <p:pRg st="1" end="1"/>
                                            </p:txEl>
                                          </p:spTgt>
                                        </p:tgtEl>
                                        <p:attrNameLst>
                                          <p:attrName>fillcolor</p:attrName>
                                        </p:attrNameLst>
                                      </p:cBhvr>
                                      <p:to>
                                        <a:srgbClr val="E84226"/>
                                      </p:to>
                                    </p:animClr>
                                    <p:set>
                                      <p:cBhvr>
                                        <p:cTn id="14" dur="1000" autoRev="1" fill="hold"/>
                                        <p:tgtEl>
                                          <p:spTgt spid="3">
                                            <p:txEl>
                                              <p:pRg st="1" end="1"/>
                                            </p:txEl>
                                          </p:spTgt>
                                        </p:tgtEl>
                                        <p:attrNameLst>
                                          <p:attrName>fill.type</p:attrName>
                                        </p:attrNameLst>
                                      </p:cBhvr>
                                      <p:to>
                                        <p:strVal val="solid"/>
                                      </p:to>
                                    </p:set>
                                    <p:set>
                                      <p:cBhvr>
                                        <p:cTn id="15" dur="1000" autoRev="1" fill="hold"/>
                                        <p:tgtEl>
                                          <p:spTgt spid="3">
                                            <p:txEl>
                                              <p:pRg st="1" end="1"/>
                                            </p:txEl>
                                          </p:spTgt>
                                        </p:tgtEl>
                                        <p:attrNameLst>
                                          <p:attrName>fill.on</p:attrName>
                                        </p:attrNameLst>
                                      </p:cBhvr>
                                      <p:to>
                                        <p:strVal val="true"/>
                                      </p:to>
                                    </p:set>
                                  </p:childTnLst>
                                </p:cTn>
                              </p:par>
                            </p:childTnLst>
                          </p:cTn>
                        </p:par>
                        <p:par>
                          <p:cTn id="16" fill="hold">
                            <p:stCondLst>
                              <p:cond delay="4000"/>
                            </p:stCondLst>
                            <p:childTnLst>
                              <p:par>
                                <p:cTn id="17" presetID="27" presetClass="emph" presetSubtype="0" fill="hold" grpId="0" nodeType="afterEffect">
                                  <p:stCondLst>
                                    <p:cond delay="0"/>
                                  </p:stCondLst>
                                  <p:childTnLst>
                                    <p:animClr clrSpc="rgb">
                                      <p:cBhvr override="childStyle">
                                        <p:cTn id="18" dur="1000" autoRev="1" fill="hold"/>
                                        <p:tgtEl>
                                          <p:spTgt spid="3">
                                            <p:txEl>
                                              <p:pRg st="2" end="2"/>
                                            </p:txEl>
                                          </p:spTgt>
                                        </p:tgtEl>
                                        <p:attrNameLst>
                                          <p:attrName>style.color</p:attrName>
                                        </p:attrNameLst>
                                      </p:cBhvr>
                                      <p:to>
                                        <a:srgbClr val="E84226"/>
                                      </p:to>
                                    </p:animClr>
                                    <p:animClr clrSpc="rgb">
                                      <p:cBhvr>
                                        <p:cTn id="19" dur="1000" autoRev="1" fill="hold"/>
                                        <p:tgtEl>
                                          <p:spTgt spid="3">
                                            <p:txEl>
                                              <p:pRg st="2" end="2"/>
                                            </p:txEl>
                                          </p:spTgt>
                                        </p:tgtEl>
                                        <p:attrNameLst>
                                          <p:attrName>fillcolor</p:attrName>
                                        </p:attrNameLst>
                                      </p:cBhvr>
                                      <p:to>
                                        <a:srgbClr val="E84226"/>
                                      </p:to>
                                    </p:animClr>
                                    <p:set>
                                      <p:cBhvr>
                                        <p:cTn id="20" dur="1000" autoRev="1" fill="hold"/>
                                        <p:tgtEl>
                                          <p:spTgt spid="3">
                                            <p:txEl>
                                              <p:pRg st="2" end="2"/>
                                            </p:txEl>
                                          </p:spTgt>
                                        </p:tgtEl>
                                        <p:attrNameLst>
                                          <p:attrName>fill.type</p:attrName>
                                        </p:attrNameLst>
                                      </p:cBhvr>
                                      <p:to>
                                        <p:strVal val="solid"/>
                                      </p:to>
                                    </p:set>
                                    <p:set>
                                      <p:cBhvr>
                                        <p:cTn id="21" dur="1000" autoRev="1" fill="hold"/>
                                        <p:tgtEl>
                                          <p:spTgt spid="3">
                                            <p:txEl>
                                              <p:pRg st="2" end="2"/>
                                            </p:txEl>
                                          </p:spTgt>
                                        </p:tgtEl>
                                        <p:attrNameLst>
                                          <p:attrName>fill.on</p:attrName>
                                        </p:attrNameLst>
                                      </p:cBhvr>
                                      <p:to>
                                        <p:strVal val="true"/>
                                      </p:to>
                                    </p:set>
                                  </p:childTnLst>
                                </p:cTn>
                              </p:par>
                            </p:childTnLst>
                          </p:cTn>
                        </p:par>
                        <p:par>
                          <p:cTn id="22" fill="hold">
                            <p:stCondLst>
                              <p:cond delay="6000"/>
                            </p:stCondLst>
                            <p:childTnLst>
                              <p:par>
                                <p:cTn id="23" presetID="27" presetClass="emph" presetSubtype="0" fill="hold" grpId="0" nodeType="afterEffect">
                                  <p:stCondLst>
                                    <p:cond delay="0"/>
                                  </p:stCondLst>
                                  <p:childTnLst>
                                    <p:animClr clrSpc="rgb">
                                      <p:cBhvr override="childStyle">
                                        <p:cTn id="24" dur="1000" autoRev="1" fill="hold"/>
                                        <p:tgtEl>
                                          <p:spTgt spid="3">
                                            <p:txEl>
                                              <p:pRg st="3" end="3"/>
                                            </p:txEl>
                                          </p:spTgt>
                                        </p:tgtEl>
                                        <p:attrNameLst>
                                          <p:attrName>style.color</p:attrName>
                                        </p:attrNameLst>
                                      </p:cBhvr>
                                      <p:to>
                                        <a:srgbClr val="E84226"/>
                                      </p:to>
                                    </p:animClr>
                                    <p:animClr clrSpc="rgb">
                                      <p:cBhvr>
                                        <p:cTn id="25" dur="1000" autoRev="1" fill="hold"/>
                                        <p:tgtEl>
                                          <p:spTgt spid="3">
                                            <p:txEl>
                                              <p:pRg st="3" end="3"/>
                                            </p:txEl>
                                          </p:spTgt>
                                        </p:tgtEl>
                                        <p:attrNameLst>
                                          <p:attrName>fillcolor</p:attrName>
                                        </p:attrNameLst>
                                      </p:cBhvr>
                                      <p:to>
                                        <a:srgbClr val="E84226"/>
                                      </p:to>
                                    </p:animClr>
                                    <p:set>
                                      <p:cBhvr>
                                        <p:cTn id="26" dur="1000" autoRev="1" fill="hold"/>
                                        <p:tgtEl>
                                          <p:spTgt spid="3">
                                            <p:txEl>
                                              <p:pRg st="3" end="3"/>
                                            </p:txEl>
                                          </p:spTgt>
                                        </p:tgtEl>
                                        <p:attrNameLst>
                                          <p:attrName>fill.type</p:attrName>
                                        </p:attrNameLst>
                                      </p:cBhvr>
                                      <p:to>
                                        <p:strVal val="solid"/>
                                      </p:to>
                                    </p:set>
                                    <p:set>
                                      <p:cBhvr>
                                        <p:cTn id="27" dur="1000" autoRev="1" fill="hold"/>
                                        <p:tgtEl>
                                          <p:spTgt spid="3">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rot="534256">
            <a:off x="943631" y="2993521"/>
            <a:ext cx="7488832" cy="1152128"/>
          </a:xfrm>
          <a:prstGeom prst="roundRect">
            <a:avLst/>
          </a:prstGeom>
        </p:spPr>
        <p:style>
          <a:lnRef idx="2">
            <a:schemeClr val="accent2"/>
          </a:lnRef>
          <a:fillRef idx="1">
            <a:schemeClr val="lt1"/>
          </a:fillRef>
          <a:effectRef idx="0">
            <a:schemeClr val="accent2"/>
          </a:effectRef>
          <a:fontRef idx="minor">
            <a:schemeClr val="dk1"/>
          </a:fontRef>
        </p:style>
        <p:txBody>
          <a:bodyPr>
            <a:noAutofit/>
          </a:bodyPr>
          <a:lstStyle/>
          <a:p>
            <a:r>
              <a:rPr lang="en-US" altLang="zh-TW" sz="9600" b="1"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Arial Black" pitchFamily="34" charset="0"/>
              </a:rPr>
              <a:t>THE</a:t>
            </a:r>
            <a:r>
              <a:rPr lang="zh-TW" altLang="en-US" sz="9600" b="1"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Arial Black" pitchFamily="34" charset="0"/>
              </a:rPr>
              <a:t>  </a:t>
            </a:r>
            <a:r>
              <a:rPr lang="en-US" altLang="zh-TW" sz="9600" b="1"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Arial Black" pitchFamily="34" charset="0"/>
              </a:rPr>
              <a:t>END</a:t>
            </a:r>
            <a:endParaRPr lang="zh-TW" altLang="en-US" sz="96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Arial Black" pitchFamily="34" charset="0"/>
            </a:endParaRPr>
          </a:p>
        </p:txBody>
      </p:sp>
    </p:spTree>
    <p:extLst>
      <p:ext uri="{BB962C8B-B14F-4D97-AF65-F5344CB8AC3E}">
        <p14:creationId xmlns:p14="http://schemas.microsoft.com/office/powerpoint/2010/main" xmlns="" val="725714546"/>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1" nodeType="after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7" presetClass="emph" presetSubtype="0" fill="hold" grpId="2" nodeType="afterEffect">
                                  <p:stCondLst>
                                    <p:cond delay="0"/>
                                  </p:stCondLst>
                                  <p:iterate type="lt">
                                    <p:tmPct val="0"/>
                                  </p:iterate>
                                  <p:childTnLst>
                                    <p:animClr clrSpc="rgb">
                                      <p:cBhvr override="childStyle">
                                        <p:cTn id="11" dur="1000" autoRev="1" fill="hold"/>
                                        <p:tgtEl>
                                          <p:spTgt spid="2"/>
                                        </p:tgtEl>
                                        <p:attrNameLst>
                                          <p:attrName>style.color</p:attrName>
                                        </p:attrNameLst>
                                      </p:cBhvr>
                                      <p:to>
                                        <a:schemeClr val="bg1"/>
                                      </p:to>
                                    </p:animClr>
                                    <p:animClr clrSpc="rgb">
                                      <p:cBhvr>
                                        <p:cTn id="12" dur="1000" autoRev="1" fill="hold"/>
                                        <p:tgtEl>
                                          <p:spTgt spid="2"/>
                                        </p:tgtEl>
                                        <p:attrNameLst>
                                          <p:attrName>fillcolor</p:attrName>
                                        </p:attrNameLst>
                                      </p:cBhvr>
                                      <p:to>
                                        <a:schemeClr val="bg1"/>
                                      </p:to>
                                    </p:animClr>
                                    <p:set>
                                      <p:cBhvr>
                                        <p:cTn id="13" dur="1000" autoRev="1" fill="hold"/>
                                        <p:tgtEl>
                                          <p:spTgt spid="2"/>
                                        </p:tgtEl>
                                        <p:attrNameLst>
                                          <p:attrName>fill.type</p:attrName>
                                        </p:attrNameLst>
                                      </p:cBhvr>
                                      <p:to>
                                        <p:strVal val="solid"/>
                                      </p:to>
                                    </p:set>
                                    <p:set>
                                      <p:cBhvr>
                                        <p:cTn id="14" dur="1000" autoRev="1" fill="hold"/>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P spid="2" grpId="2" animBg="1"/>
    </p:bld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TotalTime>
  <Words>229</Words>
  <Application>Microsoft Office PowerPoint</Application>
  <PresentationFormat>如螢幕大小 (4:3)</PresentationFormat>
  <Paragraphs>36</Paragraphs>
  <Slides>5</Slides>
  <Notes>0</Notes>
  <HiddenSlides>0</HiddenSlides>
  <MMClips>0</MMClips>
  <ScaleCrop>false</ScaleCrop>
  <HeadingPairs>
    <vt:vector size="4" baseType="variant">
      <vt:variant>
        <vt:lpstr>佈景主題</vt:lpstr>
      </vt:variant>
      <vt:variant>
        <vt:i4>1</vt:i4>
      </vt:variant>
      <vt:variant>
        <vt:lpstr>投影片標題</vt:lpstr>
      </vt:variant>
      <vt:variant>
        <vt:i4>5</vt:i4>
      </vt:variant>
    </vt:vector>
  </HeadingPairs>
  <TitlesOfParts>
    <vt:vector size="6" baseType="lpstr">
      <vt:lpstr>Office 佈景主題</vt:lpstr>
      <vt:lpstr>歷史人物分析  聽阿嬤的話</vt:lpstr>
      <vt:lpstr>故事大綱</vt:lpstr>
      <vt:lpstr>訪談心得</vt:lpstr>
      <vt:lpstr>工作分配</vt:lpstr>
      <vt:lpstr>THE  END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歷史人物分析</dc:title>
  <dc:creator>Spurs</dc:creator>
  <cp:lastModifiedBy>M840</cp:lastModifiedBy>
  <cp:revision>8</cp:revision>
  <dcterms:created xsi:type="dcterms:W3CDTF">2014-06-06T07:10:54Z</dcterms:created>
  <dcterms:modified xsi:type="dcterms:W3CDTF">2014-06-06T14:23:14Z</dcterms:modified>
</cp:coreProperties>
</file>