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4" r:id="rId14"/>
    <p:sldId id="258" r:id="rId15"/>
    <p:sldId id="259" r:id="rId16"/>
    <p:sldId id="273" r:id="rId17"/>
    <p:sldId id="274" r:id="rId18"/>
    <p:sldId id="275" r:id="rId19"/>
    <p:sldId id="276" r:id="rId20"/>
    <p:sldId id="277" r:id="rId21"/>
    <p:sldId id="279" r:id="rId22"/>
    <p:sldId id="281" r:id="rId23"/>
    <p:sldId id="280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441" autoAdjust="0"/>
    <p:restoredTop sz="94660"/>
  </p:normalViewPr>
  <p:slideViewPr>
    <p:cSldViewPr>
      <p:cViewPr varScale="1">
        <p:scale>
          <a:sx n="62" d="100"/>
          <a:sy n="62" d="100"/>
        </p:scale>
        <p:origin x="-141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768621-E029-4F8E-AC8F-1F7D165705AC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98CE5-5E05-47FD-8E5D-C984ECA92D3B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20796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E22273-71B1-4E65-BE62-D3BDC72C18E9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68AAF-7B19-4585-939B-7230A0D4530E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69403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382C9-09E8-4FA0-9704-85634D6C5576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F1A7C-0351-482D-87D1-6DC573FE0278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115047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C3B487-233A-41F7-81AF-96979E4EEF18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BFD0F-C51E-46B5-B3F1-7FBA45A9C9B8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419383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FF230D-0BE1-46F1-96FA-4192BDC29303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5E995-6B1E-415B-954B-D6F702C1D42C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202020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7007D6-18DC-4AB0-84A1-40F86930A81D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EA8B5-27F8-4FD8-ADCE-832F195AF3AE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240908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241024-04D4-460A-ABB3-6E13E96CDE8C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D253F-ED1A-45DD-AF3D-E5B70A86E973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269326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8CCCD-F512-4962-8248-B1F201FCD9C3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9346E-DDDD-4082-A4A3-F18C44130A3B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332982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7783D3-3AD4-49FB-8DD6-264FA31819E6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24C55-DF99-418D-AABA-461189253428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197237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563938-06A2-485B-8FDB-97F96D05F918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B22BA-3FEF-4AB6-ABC7-908FBA691CB1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309730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786DF-40AA-4584-9AAE-88A622439B38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26B9-E745-4463-B2FA-F033CDD0FBD6}" type="slidenum">
              <a:rPr lang="fr-CA" altLang="zh-TW"/>
              <a:pPr/>
              <a:t>‹#›</a:t>
            </a:fld>
            <a:endParaRPr lang="fr-CA" altLang="zh-TW"/>
          </a:p>
        </p:txBody>
      </p:sp>
    </p:spTree>
    <p:extLst>
      <p:ext uri="{BB962C8B-B14F-4D97-AF65-F5344CB8AC3E}">
        <p14:creationId xmlns="" xmlns:p14="http://schemas.microsoft.com/office/powerpoint/2010/main" val="658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  <a:endParaRPr lang="fr-CA" altLang="zh-TW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  <a:endParaRPr lang="fr-CA" altLang="zh-TW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BC39BD8-816A-4462-8CB9-89DD003B763D}" type="datetimeFigureOut">
              <a:rPr lang="fr-FR" altLang="zh-TW"/>
              <a:pPr/>
              <a:t>16/12/2014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2BAB7F3-E7B8-4922-BB2D-3ECC59A8F489}" type="slidenum">
              <a:rPr lang="fr-CA" altLang="zh-TW"/>
              <a:pPr/>
              <a:t>‹#›</a:t>
            </a:fld>
            <a:endParaRPr lang="fr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133475"/>
          </a:xfrm>
        </p:spPr>
        <p:txBody>
          <a:bodyPr/>
          <a:lstStyle/>
          <a:p>
            <a:pPr eaLnBrk="1" hangingPunct="1"/>
            <a:r>
              <a:rPr lang="zh-TW" altLang="en-US" sz="4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孤戀花解讀</a:t>
            </a:r>
            <a:r>
              <a:rPr lang="en-US" altLang="zh-TW" sz="4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解構</a:t>
            </a:r>
            <a:endParaRPr lang="fr-CA" altLang="zh-TW" sz="4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259632" y="6021288"/>
            <a:ext cx="6400800" cy="642937"/>
          </a:xfrm>
        </p:spPr>
        <p:txBody>
          <a:bodyPr/>
          <a:lstStyle/>
          <a:p>
            <a:pPr eaLnBrk="1" hangingPunct="1"/>
            <a:r>
              <a:rPr lang="zh-TW" altLang="en-US" sz="3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健行科技大學邵承芬</a:t>
            </a:r>
            <a:endParaRPr lang="fr-CA" altLang="zh-TW" sz="30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影本中的舖陳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51720" y="1600200"/>
            <a:ext cx="663508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刻劃了一段在上海的歲月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增添了林三郎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五寶的愛情故事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彰顯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了五寶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雲芳間的依戀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關係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出一齣感人肺腑的史詩巨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身為閱聽人的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標楷體" panose="03000509000000000000" pitchFamily="65" charset="-120"/>
              <a:buChar char="—"/>
            </a:pP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看法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想法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6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雲芳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3728" y="1412776"/>
            <a:ext cx="6840760" cy="5112568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文本中的雲芳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我抓起一把長剪刀便指着他喝道：你敢碰一碰我手上這對東西！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個性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善應付，又會點子京戲。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本事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有一次撞見盧根榮盧九，他一看見我便直跺腳，好像惋惜什麼似的。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旁人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我是在男人堆子裡混出來的，我和他們拼慣了。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3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影本中的璀璨人生</a:t>
            </a:r>
            <a:endParaRPr lang="en-US" altLang="zh-TW" sz="3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舞國皇后</a:t>
            </a:r>
            <a:r>
              <a:rPr lang="en-US" altLang="zh-TW" sz="26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藝界人生</a:t>
            </a:r>
            <a:endParaRPr lang="en-US" altLang="zh-TW" sz="26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虛華人生</a:t>
            </a:r>
            <a:endParaRPr lang="fr-CA" altLang="zh-TW" sz="2600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57">
            <a:off x="1187624" y="1052736"/>
            <a:ext cx="7175500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30" y="2212226"/>
            <a:ext cx="6288087" cy="3649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4611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l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雲芳初到台灣時落腳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95736" y="5445224"/>
            <a:ext cx="6317852" cy="6809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重拾舊業→在五月花上班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69" y="1556792"/>
            <a:ext cx="621665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35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蕭淑慎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娟娟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人生如戲；戲如人生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文本</a:t>
            </a:r>
            <a:r>
              <a:rPr lang="en-US" altLang="zh-TW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影本中的娟娟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Times New Roman" panose="02020603050405020304" pitchFamily="18" charset="0"/>
              <a:buChar char="─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有個悲慘的童年</a:t>
            </a:r>
            <a:r>
              <a:rPr lang="en-US" altLang="zh-TW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家暴及近親傷害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Times New Roman" panose="02020603050405020304" pitchFamily="18" charset="0"/>
              <a:buChar char="─"/>
              <a:defRPr/>
            </a:pP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長大後淪落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酒家</a:t>
            </a:r>
            <a:r>
              <a:rPr lang="en-US" altLang="zh-TW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毒與性所控制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蕭淑慎的真實人生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Times New Roman" panose="02020603050405020304" pitchFamily="18" charset="0"/>
              <a:buChar char="─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幾番勒戒</a:t>
            </a: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785926"/>
            <a:ext cx="62230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69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結局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798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文本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我們在新竹瘋人院裡看到了娟娟，她們給她上了手銬，說她會咬人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我和林三郎走出瘋人院，已是黃昏，海風把路上的沙刮了起來，讓落日映得黃濛濛的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林三郎清了一清喉嚨，尖起他的假嗓子，學着那些酒家女，細細的哼起他那首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孤戀花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來：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—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在高雄鳳山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—"/>
              <a:defRPr/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雲芳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美君的一段巧遇及對話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6245225" cy="3714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省思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8831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人究竟應不應該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認命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“九爺，那也是各人的命吧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？”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雲芳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“這是命，阿姐。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五寶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沒法子喲，總司令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——”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娟娟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不應該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面對打擊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面對挫折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面對困難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五十而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?)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天命？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課程的回顧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0232" y="1600200"/>
            <a:ext cx="6686568" cy="4525963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文本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影本交錯的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觀看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作者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導演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編劇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時代背景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世代交替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回到閱聽人本身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主體性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社會性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五大素養的培育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-1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0232" y="1600200"/>
            <a:ext cx="6686568" cy="45259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歷史素養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歷史智識及歷史思維的啟發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具有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正確的價值觀以善盡社會公民的責任</a:t>
            </a:r>
            <a:r>
              <a:rPr lang="zh-TW" altLang="en-US" dirty="0" smtClean="0"/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倫理素養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夠用道德推理的方法處理現實生活中的各種倫理難題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建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構和諧安定與進步的社會關係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五大素養的培育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-2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0232" y="1600200"/>
            <a:ext cx="6686568" cy="45259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民主素養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公民素養與社會責任的培育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正確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思維的養成與思辯能力的訓練。</a:t>
            </a:r>
          </a:p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媒體素養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對媒體訊息保有開放、批判與省思的能力。</a:t>
            </a: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體認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媒體對感知世界的重大影響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美學素養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五大素養的培育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-3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0232" y="1785926"/>
            <a:ext cx="6686568" cy="434023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美學素養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增加體認的層次，具備美感的領受力。</a:t>
            </a: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生活與美學作結合。</a:t>
            </a: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家的意涵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年輕人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成年人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老年人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異鄉遊子</a:t>
            </a:r>
            <a:endParaRPr lang="fr-CA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646238"/>
            <a:ext cx="6237287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微廣告的評審標準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00232" y="1785926"/>
            <a:ext cx="6686568" cy="4340237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架構→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20%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表達深度→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30%</a:t>
            </a: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感染力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感動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共鳴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30%</a:t>
            </a: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呈現技巧→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6615130" cy="917596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獎勵機制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內容版面配置區 3" descr="期末競賽獎勵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571612"/>
            <a:ext cx="7643991" cy="475790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繳交期限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4546" y="1600200"/>
            <a:ext cx="6472254" cy="4525963"/>
          </a:xfrm>
        </p:spPr>
        <p:txBody>
          <a:bodyPr/>
          <a:lstStyle/>
          <a:p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PPT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四頁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/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封面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課程名稱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成員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lvl="1"/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內容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廣告主軸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元素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廣告內容的連結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微廣告影片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/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1:30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秒～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分鐘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海報一張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(A0)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電子檔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請於十二月二十五日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週四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繳齊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預祝大家</a:t>
            </a:r>
            <a:endParaRPr lang="zh-TW" altLang="en-US" sz="66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波浪 3"/>
          <p:cNvSpPr/>
          <p:nvPr/>
        </p:nvSpPr>
        <p:spPr>
          <a:xfrm>
            <a:off x="428596" y="1857364"/>
            <a:ext cx="8286808" cy="3643338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微廣告成功</a:t>
            </a:r>
            <a:endParaRPr lang="zh-TW" altLang="en-US" sz="6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孤戀花中的家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從大雜院到金華街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臨時的住處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隨時準備回老家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只求個</a:t>
            </a: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安身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台北房價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一棟</a:t>
            </a:r>
            <a:r>
              <a:rPr lang="en-US" altLang="zh-TW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坪</a:t>
            </a:r>
            <a:r>
              <a:rPr lang="en-US" altLang="zh-TW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/3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公務員薪水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/400-500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3240360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41" y="2132856"/>
            <a:ext cx="4857750" cy="3629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00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63" y="274638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從故鄉到異鄉的困境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人生地不熟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住處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謀生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語言與習慣的差異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二二八的原因之一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重操舊業的主因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過往的習慣→雲芳</a:t>
            </a: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9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林三郎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文本的描述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她背後圍着三個樂師，為首的是那個林三郎，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眨巴着他那一雙爛得快要瞎了的眼睛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，拉起他那架十分破舊，十分淒啞的手風琴，在替娟娟伴奏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影本中的林三郎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有情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義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有血有肉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添了不少的溫度</a:t>
            </a:r>
            <a:r>
              <a:rPr lang="en-US" altLang="zh-TW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情感</a:t>
            </a: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51" y="67285"/>
            <a:ext cx="4572000" cy="461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4" y="188640"/>
            <a:ext cx="19145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9" y="3501008"/>
            <a:ext cx="44284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6431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472237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五寶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文本</a:t>
            </a: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中的五寶</a:t>
            </a:r>
            <a:endParaRPr lang="en-US" altLang="zh-TW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娟娟的投影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看著娟娟那副形相，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我突然想起五寶來。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其實娟娟和五寶長得並不十分像，五寶要比娟娟端秀些，可是五寶唱起戲來，也是那一種悲苦的神情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影本中的五寶</a:t>
            </a:r>
            <a:endParaRPr lang="en-US" altLang="zh-TW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fontAlgn="auto">
              <a:spcAft>
                <a:spcPts val="0"/>
              </a:spcAft>
              <a:buFont typeface="標楷體" panose="03000509000000000000" pitchFamily="65" charset="-120"/>
              <a:buChar char="—"/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著實的演了七分半的現實人生。</a:t>
            </a: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2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688261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五寶</a:t>
            </a:r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林三郎→逃難至台灣</a:t>
            </a:r>
            <a:endParaRPr lang="fr-CA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4563" y="1600200"/>
            <a:ext cx="6472237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endParaRPr lang="fr-CA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71" y="1663961"/>
            <a:ext cx="6843713" cy="403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66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6650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86163"/>
            <a:ext cx="5868144" cy="327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6444208" y="188640"/>
            <a:ext cx="2160240" cy="1460425"/>
          </a:xfrm>
          <a:prstGeom prst="wedgeEllipseCallout">
            <a:avLst>
              <a:gd name="adj1" fmla="val -125195"/>
              <a:gd name="adj2" fmla="val 1013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五寶自碼頭向回走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755576" y="4437112"/>
            <a:ext cx="1944216" cy="1440160"/>
          </a:xfrm>
          <a:prstGeom prst="wedgeRoundRectCallout">
            <a:avLst>
              <a:gd name="adj1" fmla="val 182701"/>
              <a:gd name="adj2" fmla="val 238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五寶回到了雲芳的住處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26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五寶終究捨棄了愛情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林三郎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625600"/>
            <a:ext cx="6194425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43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156</Template>
  <TotalTime>187</TotalTime>
  <Words>898</Words>
  <Application>Microsoft Office PowerPoint</Application>
  <PresentationFormat>如螢幕大小 (4:3)</PresentationFormat>
  <Paragraphs>127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156</vt:lpstr>
      <vt:lpstr>孤戀花解讀/解構</vt:lpstr>
      <vt:lpstr>家的意涵</vt:lpstr>
      <vt:lpstr>孤戀花中的家</vt:lpstr>
      <vt:lpstr>從故鄉到異鄉的困境</vt:lpstr>
      <vt:lpstr>林三郎</vt:lpstr>
      <vt:lpstr>五寶</vt:lpstr>
      <vt:lpstr>五寶/林三郎→逃難至台灣</vt:lpstr>
      <vt:lpstr>投影片 8</vt:lpstr>
      <vt:lpstr>五寶終究捨棄了愛情/林三郎</vt:lpstr>
      <vt:lpstr>影本中的舖陳</vt:lpstr>
      <vt:lpstr>雲芳</vt:lpstr>
      <vt:lpstr>雲芳初到台灣時落腳處</vt:lpstr>
      <vt:lpstr>蕭淑慎/娟娟</vt:lpstr>
      <vt:lpstr>結局</vt:lpstr>
      <vt:lpstr>省思</vt:lpstr>
      <vt:lpstr>課程的回顧</vt:lpstr>
      <vt:lpstr>五大素養的培育-1</vt:lpstr>
      <vt:lpstr>五大素養的培育-2</vt:lpstr>
      <vt:lpstr>五大素養的培育-3</vt:lpstr>
      <vt:lpstr>微廣告的評審標準</vt:lpstr>
      <vt:lpstr>獎勵機制</vt:lpstr>
      <vt:lpstr>繳交期限</vt:lpstr>
      <vt:lpstr>預祝大家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孤戀花解讀/解構</dc:title>
  <dc:creator>USER</dc:creator>
  <cp:lastModifiedBy>SHAW</cp:lastModifiedBy>
  <cp:revision>12</cp:revision>
  <dcterms:created xsi:type="dcterms:W3CDTF">2014-12-14T06:34:16Z</dcterms:created>
  <dcterms:modified xsi:type="dcterms:W3CDTF">2014-12-16T04:08:06Z</dcterms:modified>
</cp:coreProperties>
</file>