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58" r:id="rId3"/>
    <p:sldId id="262" r:id="rId4"/>
    <p:sldId id="264" r:id="rId5"/>
    <p:sldId id="265" r:id="rId6"/>
    <p:sldId id="266" r:id="rId7"/>
    <p:sldId id="268" r:id="rId8"/>
    <p:sldId id="269" r:id="rId9"/>
    <p:sldId id="270" r:id="rId10"/>
    <p:sldId id="257" r:id="rId11"/>
    <p:sldId id="260" r:id="rId12"/>
    <p:sldId id="263" r:id="rId13"/>
    <p:sldId id="267" r:id="rId1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6A051-A852-4C75-BD02-3963BEEDA53F}" type="datetimeFigureOut">
              <a:rPr lang="zh-TW" altLang="en-US" smtClean="0"/>
              <a:t>2014/4/3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1F0E-2FD9-4510-8C17-8D40950FD8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74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ABCC-45E9-402F-9438-7249EF619B18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2333C-DBE5-4548-8C1E-1FB26516AB8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80476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514C1B-2AB3-45DB-AA53-3D8460C5188F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9EC8-906B-4878-B1AB-3E13AA770A2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54712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73B9A-B6DF-4EC9-8111-E26C1CAE8FF9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297F3-4DAD-47DB-AB3B-F386328A163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411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B3F6B-ED56-4210-9CE6-3ED34300A0D3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64BF2-DE02-44A6-AE82-F574382F8B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848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768A5D-67FB-4C95-B72F-4AE87E4D6305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C4742-F319-446C-99F6-77E351293DC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15006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DF3D7-6854-4054-9E5F-8E4032AC9E4F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211E-1BB4-4CF0-BEF4-CFF893871611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3420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74A630-A199-4644-8ADE-0A077E8A2D94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A7034-764B-436A-AC4F-DFAC9A0F81C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5498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46AFD-6354-4D46-97D7-F2E6CB8679C6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BE1BD-181D-41E2-B375-05BC75FAAC3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215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CA854D-9399-4931-B020-E7655D7D0386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4D75-FF2F-496D-AD56-96CF0C4984E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6861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55794-BD81-4AC8-9A60-2D0AD3049CF3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27D3-F6CC-46FE-9644-51DB9A21D89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023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19293-C59C-4173-B734-F81FE5A42CFB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2313-47D9-4037-AE86-33A085E98E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19874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D04386-7D87-40BF-9018-D2036AD25CB9}" type="datetimeFigureOut">
              <a:rPr lang="fr-FR" altLang="zh-TW"/>
              <a:pPr/>
              <a:t>03/04/2014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99B004F-F0A5-4F95-B0F4-28DD3292C27F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oaauGIm1_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902361" y="1772816"/>
            <a:ext cx="6228184" cy="118199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台灣阿信的美力人生</a:t>
            </a:r>
            <a:endParaRPr lang="fr-FR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441825"/>
            <a:ext cx="6400800" cy="1752600"/>
          </a:xfrm>
        </p:spPr>
        <p:txBody>
          <a:bodyPr/>
          <a:lstStyle/>
          <a:p>
            <a:r>
              <a:rPr lang="fr-CA" altLang="zh-TW" sz="2400" smtClean="0">
                <a:solidFill>
                  <a:schemeClr val="bg1"/>
                </a:solidFill>
                <a:latin typeface="Georgia" pitchFamily="18" charset="0"/>
              </a:rPr>
              <a:t>Company Name</a:t>
            </a:r>
            <a:endParaRPr lang="fr-FR" altLang="zh-TW" sz="240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8571" r="8571" b="10190"/>
          <a:stretch/>
        </p:blipFill>
        <p:spPr>
          <a:xfrm>
            <a:off x="28331" y="2852936"/>
            <a:ext cx="9144000" cy="428753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7" y="596550"/>
            <a:ext cx="30920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7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歷史反思</a:t>
            </a:r>
            <a:endParaRPr lang="fr-FR" altLang="zh-TW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從穩婆到產婆，台灣人醫學觀念及技術的進步，日本人功不可沒，是否再度的顯現移民社會的歷史印記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從衝突抗爭這樣的一個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楔子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開始，引領閱聽人進入劇情，導演要表達怎樣的觀念？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對於今天的主角蔡阿信，我們應該如何的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定位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從這樣的一個討論的過程中，我們又有什麼樣的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590465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8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3068959"/>
            <a:ext cx="8229600" cy="237626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4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感謝各位的聆聽與參與</a:t>
            </a:r>
            <a:r>
              <a:rPr lang="zh-TW" altLang="en-US" sz="4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3700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歷史首章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後宮甄環傳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女性以男性為生存主體的悲歌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傾城之戀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白流蘇的聰慧與無奈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浪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沙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女性的無奈</a:t>
            </a:r>
            <a:endParaRPr lang="fr-FR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endParaRPr lang="fr-FR" altLang="zh-TW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1452"/>
            <a:ext cx="6288093" cy="44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16" y="215922"/>
            <a:ext cx="444817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5" y="80138"/>
            <a:ext cx="3600400" cy="276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5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阿信的生平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1899-1990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出生在台北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艋舺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有二段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婚姻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幸與不幸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歲喪父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養父疼愛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選擇與堅持之際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養童媳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成長的歷程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歲入私塾→漢文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歲入大稻埕公學校→日文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歲入淡水女學校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歲留日→東京女子醫學專門學校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歲學成返台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萬綠叢中一點紅的悲歡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歲月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行醫的歷程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年→在日新町開業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與彭華英結婚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年在台中開業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開設清信醫院附設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產婆講習所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醫業至美國遊學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年至加拿大訪問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年再婚至加拿大定居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返台探親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治時期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的女性圖像探討？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資本家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殖民者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父權，三者間交錯的壓迫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有唐山公；無唐山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皇國婦女→軍國之母→軍國之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摩登女性→現代女性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0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生得過雞酒香；生不過四塊板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到專業婦產科的獨立，台灣在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觀念的改變？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三姑六婆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尼姑；道姑；卦姑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牙婆；媒婆；師婆；虔婆；藥婆；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穩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婆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婦產科獨立於醫學之外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</a:t>
            </a:r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一個與台灣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年殖民史相依存的女性的奮力人生，有何值得我們現代女性借鏡之處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走在時代尖端的女性應有的人格特質是什麼？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對婚姻的期許與適應？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124</Template>
  <TotalTime>115</TotalTime>
  <Words>466</Words>
  <Application>Microsoft Office PowerPoint</Application>
  <PresentationFormat>如螢幕大小 (4:3)</PresentationFormat>
  <Paragraphs>67</Paragraphs>
  <Slides>13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124</vt:lpstr>
      <vt:lpstr>台灣阿信的美力人生</vt:lpstr>
      <vt:lpstr>歷史首章</vt:lpstr>
      <vt:lpstr>PowerPoint 簡報</vt:lpstr>
      <vt:lpstr>阿信的生平</vt:lpstr>
      <vt:lpstr>成長的歷程</vt:lpstr>
      <vt:lpstr>行醫的歷程</vt:lpstr>
      <vt:lpstr>協同論壇－1</vt:lpstr>
      <vt:lpstr>協同論壇－2</vt:lpstr>
      <vt:lpstr>協同論壇－3</vt:lpstr>
      <vt:lpstr>歷史反思</vt:lpstr>
      <vt:lpstr>結論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台灣阿信的美力人生</dc:title>
  <dc:creator>USER</dc:creator>
  <cp:lastModifiedBy>USER</cp:lastModifiedBy>
  <cp:revision>8</cp:revision>
  <dcterms:created xsi:type="dcterms:W3CDTF">2014-04-02T14:03:55Z</dcterms:created>
  <dcterms:modified xsi:type="dcterms:W3CDTF">2014-04-03T05:22:42Z</dcterms:modified>
</cp:coreProperties>
</file>