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1" r:id="rId3"/>
    <p:sldId id="258" r:id="rId4"/>
    <p:sldId id="265" r:id="rId5"/>
    <p:sldId id="259" r:id="rId6"/>
    <p:sldId id="260" r:id="rId7"/>
    <p:sldId id="262" r:id="rId8"/>
    <p:sldId id="263" r:id="rId9"/>
    <p:sldId id="264" r:id="rId10"/>
    <p:sldId id="266" r:id="rId11"/>
    <p:sldId id="267" r:id="rId12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5" d="100"/>
          <a:sy n="145" d="100"/>
        </p:scale>
        <p:origin x="-654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24846-BF67-4D84-8623-5974D0AC115E}" type="datetimeFigureOut">
              <a:rPr lang="zh-TW" altLang="en-US" smtClean="0"/>
              <a:pPr/>
              <a:t>2015/10/21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768E6-EA93-4FBA-A1BE-A5AD51F220E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現在的故事發展 ；靜默的製作進度；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768E6-EA93-4FBA-A1BE-A5AD51F220EF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延伸議題；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768E6-EA93-4FBA-A1BE-A5AD51F220EF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2015/10/21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2015/10/21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2015/10/21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2015/10/21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2015/10/21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2015/10/21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2015/10/21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iskstation\tcv公用資料夾\TCV-行政資料\03_圖片\2_非照片圖檔\03_宣傳相關\那個靜默的陽光午後\主視覺\主視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551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7143768" y="235743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華康談楷體W5" pitchFamily="65" charset="-120"/>
                <a:ea typeface="華康談楷體W5" pitchFamily="65" charset="-120"/>
              </a:rPr>
              <a:t>導演：陳志漢</a:t>
            </a:r>
            <a:endParaRPr lang="zh-TW" altLang="en-US" dirty="0">
              <a:latin typeface="華康談楷體W5" pitchFamily="65" charset="-120"/>
              <a:ea typeface="華康談楷體W5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Diskstation\tcv公用資料夾\TCV-行政資料\03_圖片\0_影片劇照、工作照\2013_那個靜默的陽光午後\Still0617_00001.bmp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dirty="0" smtClean="0">
                <a:latin typeface="華康談楷體W5" pitchFamily="65" charset="-120"/>
                <a:ea typeface="華康談楷體W5" pitchFamily="65" charset="-120"/>
              </a:rPr>
              <a:t>『</a:t>
            </a:r>
            <a:r>
              <a:rPr lang="zh-TW" altLang="en-US" dirty="0" smtClean="0">
                <a:latin typeface="華康談楷體W5" pitchFamily="65" charset="-120"/>
                <a:ea typeface="華康談楷體W5" pitchFamily="65" charset="-120"/>
              </a:rPr>
              <a:t>靜默</a:t>
            </a:r>
            <a:r>
              <a:rPr lang="en-US" altLang="zh-TW" dirty="0" smtClean="0">
                <a:latin typeface="華康談楷體W5" pitchFamily="65" charset="-120"/>
                <a:ea typeface="華康談楷體W5" pitchFamily="65" charset="-120"/>
              </a:rPr>
              <a:t>』</a:t>
            </a:r>
            <a:r>
              <a:rPr lang="zh-TW" altLang="en-US" dirty="0" smtClean="0">
                <a:latin typeface="華康談楷體W5" pitchFamily="65" charset="-120"/>
                <a:ea typeface="華康談楷體W5" pitchFamily="65" charset="-120"/>
              </a:rPr>
              <a:t>之後</a:t>
            </a:r>
          </a:p>
        </p:txBody>
      </p:sp>
      <p:pic>
        <p:nvPicPr>
          <p:cNvPr id="4" name="Picture 4" descr="\\Diskstation\tcv公用資料夾\TCV-行政資料\03_圖片\2_非照片圖檔\03_宣傳相關\那個靜默的陽光午後\LOGO\LOGO_0623更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6251" y="0"/>
            <a:ext cx="1917749" cy="785818"/>
          </a:xfrm>
          <a:prstGeom prst="rect">
            <a:avLst/>
          </a:prstGeom>
          <a:noFill/>
        </p:spPr>
      </p:pic>
      <p:pic>
        <p:nvPicPr>
          <p:cNvPr id="8194" name="Picture 2" descr="\\Diskstation\tcv公用資料夾\TCV-行政資料\03_圖片\0_影片劇照、工作照\2013_那個靜默的陽光午後\Still0307_00003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0" y="2000246"/>
            <a:ext cx="2087627" cy="1174290"/>
          </a:xfrm>
          <a:prstGeom prst="rect">
            <a:avLst/>
          </a:prstGeom>
          <a:noFill/>
        </p:spPr>
      </p:pic>
      <p:pic>
        <p:nvPicPr>
          <p:cNvPr id="8195" name="Picture 3" descr="\\Diskstation\tcv公用資料夾\TCV-行政資料\03_圖片\0_影片劇照、工作照\2013_那個靜默的陽光午後\Still1209_00003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1990998"/>
            <a:ext cx="2101362" cy="1182017"/>
          </a:xfrm>
          <a:prstGeom prst="rect">
            <a:avLst/>
          </a:prstGeom>
          <a:noFill/>
        </p:spPr>
      </p:pic>
      <p:pic>
        <p:nvPicPr>
          <p:cNvPr id="8196" name="Picture 4" descr="\\Diskstation\tcv公用資料夾\TCV-行政資料\03_圖片\0_影片劇照、工作照\2013_那個靜默的陽光午後\Still1209_000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2000246"/>
            <a:ext cx="2087139" cy="1174016"/>
          </a:xfrm>
          <a:prstGeom prst="rect">
            <a:avLst/>
          </a:prstGeom>
          <a:noFill/>
        </p:spPr>
      </p:pic>
      <p:pic>
        <p:nvPicPr>
          <p:cNvPr id="8197" name="Picture 5" descr="\\Diskstation\tcv公用資料夾\TCV-行政資料\03_圖片\0_影片劇照、工作照\2013_那個靜默的陽光午後\Still1209_00027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60" y="3500445"/>
            <a:ext cx="2087627" cy="1174290"/>
          </a:xfrm>
          <a:prstGeom prst="rect">
            <a:avLst/>
          </a:prstGeom>
          <a:noFill/>
        </p:spPr>
      </p:pic>
      <p:pic>
        <p:nvPicPr>
          <p:cNvPr id="8198" name="Picture 6" descr="\\Diskstation\tcv公用資料夾\TCV-行政資料\03_圖片\0_影片劇照、工作照\2013_那個靜默的陽光午後\Still1209_00028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6" y="2000245"/>
            <a:ext cx="2060842" cy="1159153"/>
          </a:xfrm>
          <a:prstGeom prst="rect">
            <a:avLst/>
          </a:prstGeom>
          <a:noFill/>
        </p:spPr>
      </p:pic>
      <p:pic>
        <p:nvPicPr>
          <p:cNvPr id="8199" name="Picture 7" descr="\\Diskstation\tcv公用資料夾\TCV-行政資料\03_圖片\0_影片劇照、工作照\2013_那個靜默的陽光午後\Still1209_00032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9454" y="3500443"/>
            <a:ext cx="2088927" cy="1174291"/>
          </a:xfrm>
          <a:prstGeom prst="rect">
            <a:avLst/>
          </a:prstGeom>
          <a:noFill/>
        </p:spPr>
      </p:pic>
      <p:pic>
        <p:nvPicPr>
          <p:cNvPr id="8200" name="Picture 8" descr="\\Diskstation\tcv公用資料夾\TCV-行政資料\03_圖片\0_影片劇照、工作照\2013_那個靜默的陽光午後\Still0307_00005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4876" y="3500444"/>
            <a:ext cx="2039556" cy="1147250"/>
          </a:xfrm>
          <a:prstGeom prst="rect">
            <a:avLst/>
          </a:prstGeom>
          <a:noFill/>
        </p:spPr>
      </p:pic>
      <p:pic>
        <p:nvPicPr>
          <p:cNvPr id="8201" name="Picture 9" descr="\\Diskstation\tcv公用資料夾\TCV-行政資料\03_圖片\0_影片劇照、工作照\2013_那個靜默的陽光午後\Still1209_00002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282" y="3500444"/>
            <a:ext cx="2087626" cy="1174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Diskstation\tcv公用資料夾\TCV-行政資料\03_圖片\0_影片劇照、工作照\2013_那個靜默的陽光午後\Still0617_00001.bmp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dirty="0" smtClean="0">
                <a:latin typeface="華康談楷體W5" pitchFamily="65" charset="-120"/>
                <a:ea typeface="華康談楷體W5" pitchFamily="65" charset="-120"/>
              </a:rPr>
              <a:t>『</a:t>
            </a:r>
            <a:r>
              <a:rPr lang="zh-TW" altLang="en-US" dirty="0" smtClean="0">
                <a:latin typeface="華康談楷體W5" pitchFamily="65" charset="-120"/>
                <a:ea typeface="華康談楷體W5" pitchFamily="65" charset="-120"/>
              </a:rPr>
              <a:t>靜默</a:t>
            </a:r>
            <a:r>
              <a:rPr lang="en-US" altLang="zh-TW" dirty="0" smtClean="0">
                <a:latin typeface="華康談楷體W5" pitchFamily="65" charset="-120"/>
                <a:ea typeface="華康談楷體W5" pitchFamily="65" charset="-120"/>
              </a:rPr>
              <a:t>』</a:t>
            </a:r>
            <a:r>
              <a:rPr lang="zh-TW" altLang="en-US" dirty="0" smtClean="0">
                <a:latin typeface="華康談楷體W5" pitchFamily="65" charset="-120"/>
                <a:ea typeface="華康談楷體W5" pitchFamily="65" charset="-120"/>
              </a:rPr>
              <a:t>議題延伸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91856"/>
            <a:ext cx="8229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400" dirty="0" smtClean="0">
                <a:latin typeface="Adobe 仿宋 Std R" pitchFamily="18" charset="-128"/>
                <a:ea typeface="Adobe 仿宋 Std R" pitchFamily="18" charset="-128"/>
              </a:rPr>
              <a:t>打破生死的藩籬：什麼是活著？什麼又是死亡？</a:t>
            </a:r>
            <a:endParaRPr lang="en-US" altLang="zh-TW" sz="2400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r>
              <a:rPr lang="zh-TW" altLang="en-US" sz="2400" dirty="0" smtClean="0">
                <a:latin typeface="Adobe 仿宋 Std R" pitchFamily="18" charset="-128"/>
                <a:ea typeface="Adobe 仿宋 Std R" pitchFamily="18" charset="-128"/>
              </a:rPr>
              <a:t>決定自己身體的使用權？</a:t>
            </a:r>
            <a:endParaRPr lang="en-US" altLang="zh-TW" sz="2400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r>
              <a:rPr lang="zh-TW" altLang="en-US" sz="2400" dirty="0" smtClean="0">
                <a:latin typeface="Adobe 仿宋 Std R" pitchFamily="18" charset="-128"/>
                <a:ea typeface="Adobe 仿宋 Std R" pitchFamily="18" charset="-128"/>
              </a:rPr>
              <a:t>捐與不捐？表達愛的方式。</a:t>
            </a:r>
            <a:endParaRPr lang="en-US" altLang="zh-TW" sz="2400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r>
              <a:rPr lang="zh-TW" altLang="en-US" sz="2400" dirty="0" smtClean="0">
                <a:latin typeface="Adobe 仿宋 Std R" pitchFamily="18" charset="-128"/>
                <a:ea typeface="Adobe 仿宋 Std R" pitchFamily="18" charset="-128"/>
              </a:rPr>
              <a:t>最重要的還是活著的家人，活著的人才是重要的人。</a:t>
            </a:r>
            <a:endParaRPr lang="en-US" altLang="zh-TW" sz="2400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r>
              <a:rPr lang="zh-TW" altLang="en-US" sz="2400" dirty="0" smtClean="0">
                <a:latin typeface="Adobe 仿宋 Std R" pitchFamily="18" charset="-128"/>
                <a:ea typeface="Adobe 仿宋 Std R" pitchFamily="18" charset="-128"/>
              </a:rPr>
              <a:t>學生學習的態度與解剖的理性。</a:t>
            </a:r>
            <a:endParaRPr lang="en-US" altLang="zh-TW" sz="2400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r>
              <a:rPr lang="zh-TW" altLang="en-US" sz="2400" dirty="0" smtClean="0">
                <a:latin typeface="Adobe 仿宋 Std R" pitchFamily="18" charset="-128"/>
                <a:ea typeface="Adobe 仿宋 Std R" pitchFamily="18" charset="-128"/>
              </a:rPr>
              <a:t>塵歸塵，土歸土。</a:t>
            </a:r>
            <a:endParaRPr lang="en-US" altLang="zh-TW" sz="2400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endParaRPr lang="zh-TW" altLang="en-US" dirty="0" smtClean="0">
              <a:latin typeface="Adobe 仿宋 Std R" pitchFamily="18" charset="-128"/>
              <a:ea typeface="Adobe 仿宋 Std R" pitchFamily="18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Diskstation\tcv公用資料夾\TCV-行政資料\03_圖片\0_影片劇照、工作照\2013_那個靜默的陽光午後\Still0617_00001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dirty="0" smtClean="0">
                <a:latin typeface="華康談楷體W5" pitchFamily="65" charset="-120"/>
                <a:ea typeface="華康談楷體W5" pitchFamily="65" charset="-120"/>
              </a:rPr>
              <a:t>樣片</a:t>
            </a:r>
          </a:p>
        </p:txBody>
      </p:sp>
      <p:pic>
        <p:nvPicPr>
          <p:cNvPr id="2050" name="Picture 2" descr="\\Diskstation\tcv公用資料夾\TCV-行政資料\03_圖片\0_影片劇照、工作照\2013_那個靜默的陽光午後\Still0312_0000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026903"/>
            <a:ext cx="6429420" cy="3616549"/>
          </a:xfrm>
          <a:prstGeom prst="rect">
            <a:avLst/>
          </a:prstGeom>
          <a:noFill/>
        </p:spPr>
      </p:pic>
      <p:pic>
        <p:nvPicPr>
          <p:cNvPr id="2052" name="Picture 4" descr="\\Diskstation\tcv公用資料夾\TCV-行政資料\03_圖片\2_非照片圖檔\03_宣傳相關\那個靜默的陽光午後\LOGO\LOGO_0623更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6251" y="0"/>
            <a:ext cx="1917749" cy="785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Diskstation\tcv公用資料夾\TCV-行政資料\03_圖片\0_影片劇照、工作照\2013_那個靜默的陽光午後\Still0617_00001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華康談楷體W5" pitchFamily="65" charset="-120"/>
                <a:ea typeface="華康談楷體W5" pitchFamily="65" charset="-120"/>
              </a:rPr>
              <a:t>大體老師？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628" y="2214560"/>
            <a:ext cx="3829048" cy="18942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dirty="0" smtClean="0">
                <a:latin typeface="Adobe 仿宋 Std R" pitchFamily="18" charset="-128"/>
                <a:ea typeface="Adobe 仿宋 Std R" pitchFamily="18" charset="-128"/>
              </a:rPr>
              <a:t>   捐贈自己的身體，提供醫學院學生作為解剖課使用。</a:t>
            </a:r>
            <a:endParaRPr lang="en-US" altLang="zh-TW" sz="2800" dirty="0" smtClean="0">
              <a:latin typeface="Adobe 仿宋 Std R" pitchFamily="18" charset="-128"/>
              <a:ea typeface="Adobe 仿宋 Std R" pitchFamily="18" charset="-128"/>
            </a:endParaRPr>
          </a:p>
        </p:txBody>
      </p:sp>
      <p:pic>
        <p:nvPicPr>
          <p:cNvPr id="1026" name="Picture 2" descr="\\Diskstation\tcv公用資料夾\TCV-行政資料\03_圖片\0_影片劇照、工作照\2013_那個靜默的陽光午後\Still0307_0000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71618"/>
            <a:ext cx="4445031" cy="2500330"/>
          </a:xfrm>
          <a:prstGeom prst="rect">
            <a:avLst/>
          </a:prstGeom>
          <a:noFill/>
        </p:spPr>
      </p:pic>
      <p:pic>
        <p:nvPicPr>
          <p:cNvPr id="6" name="Picture 4" descr="\\Diskstation\tcv公用資料夾\TCV-行政資料\03_圖片\2_非照片圖檔\03_宣傳相關\那個靜默的陽光午後\LOGO\LOGO_0623更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6251" y="0"/>
            <a:ext cx="1917749" cy="785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\\Diskstation\tcv公用資料夾\TCV-行政資料\03_圖片\0_影片劇照、工作照\2013_那個靜默的陽光午後\Still0617_00001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428596" y="428610"/>
            <a:ext cx="8229600" cy="39659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4400" dirty="0" smtClean="0">
                <a:latin typeface="華康談楷體W5" pitchFamily="65" charset="-120"/>
                <a:ea typeface="華康談楷體W5" pitchFamily="65" charset="-120"/>
                <a:cs typeface="+mj-cs"/>
              </a:rPr>
              <a:t>困難</a:t>
            </a:r>
            <a:endParaRPr lang="en-US" altLang="zh-TW" sz="4400" dirty="0" smtClean="0">
              <a:latin typeface="華康談楷體W5" pitchFamily="65" charset="-120"/>
              <a:ea typeface="華康談楷體W5" pitchFamily="65" charset="-120"/>
              <a:cs typeface="+mj-cs"/>
            </a:endParaRPr>
          </a:p>
          <a:p>
            <a:pPr>
              <a:buNone/>
            </a:pPr>
            <a:endParaRPr lang="en-US" altLang="zh-TW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r>
              <a:rPr lang="en-US" altLang="zh-TW" dirty="0" smtClean="0">
                <a:latin typeface="Adobe 仿宋 Std R" pitchFamily="18" charset="-128"/>
                <a:ea typeface="Adobe 仿宋 Std R" pitchFamily="18" charset="-128"/>
              </a:rPr>
              <a:t>1.</a:t>
            </a:r>
            <a:r>
              <a:rPr lang="zh-TW" altLang="en-US" dirty="0" smtClean="0">
                <a:latin typeface="Adobe 仿宋 Std R" pitchFamily="18" charset="-128"/>
                <a:ea typeface="Adobe 仿宋 Std R" pitchFamily="18" charset="-128"/>
              </a:rPr>
              <a:t>身體的執著</a:t>
            </a:r>
            <a:endParaRPr lang="en-US" altLang="zh-TW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r>
              <a:rPr lang="en-US" altLang="zh-TW" dirty="0" smtClean="0">
                <a:latin typeface="Adobe 仿宋 Std R" pitchFamily="18" charset="-128"/>
                <a:ea typeface="Adobe 仿宋 Std R" pitchFamily="18" charset="-128"/>
              </a:rPr>
              <a:t>2.</a:t>
            </a:r>
            <a:r>
              <a:rPr lang="zh-TW" altLang="en-US" dirty="0" smtClean="0">
                <a:latin typeface="Adobe 仿宋 Std R" pitchFamily="18" charset="-128"/>
                <a:ea typeface="Adobe 仿宋 Std R" pitchFamily="18" charset="-128"/>
              </a:rPr>
              <a:t>文化差異</a:t>
            </a:r>
            <a:endParaRPr lang="en-US" altLang="zh-TW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r>
              <a:rPr lang="en-US" altLang="zh-TW" dirty="0" smtClean="0">
                <a:latin typeface="Adobe 仿宋 Std R" pitchFamily="18" charset="-128"/>
                <a:ea typeface="Adobe 仿宋 Std R" pitchFamily="18" charset="-128"/>
              </a:rPr>
              <a:t>3.</a:t>
            </a:r>
            <a:r>
              <a:rPr lang="zh-TW" altLang="en-US" dirty="0" smtClean="0">
                <a:latin typeface="Adobe 仿宋 Std R" pitchFamily="18" charset="-128"/>
                <a:ea typeface="Adobe 仿宋 Std R" pitchFamily="18" charset="-128"/>
              </a:rPr>
              <a:t>存放時間</a:t>
            </a:r>
            <a:endParaRPr lang="en-US" altLang="zh-TW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endParaRPr lang="zh-TW" altLang="en-US" dirty="0"/>
          </a:p>
        </p:txBody>
      </p:sp>
      <p:pic>
        <p:nvPicPr>
          <p:cNvPr id="7" name="Picture 4" descr="\\Diskstation\tcv公用資料夾\TCV-行政資料\03_圖片\2_非照片圖檔\03_宣傳相關\那個靜默的陽光午後\LOGO\LOGO_0623更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6251" y="0"/>
            <a:ext cx="1917749" cy="785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Diskstation\tcv公用資料夾\TCV-行政資料\03_圖片\0_影片劇照、工作照\2013_那個靜默的陽光午後\Still0617_00001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428610"/>
            <a:ext cx="8229600" cy="396597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zh-TW" altLang="en-US" sz="4400" dirty="0" smtClean="0">
                <a:latin typeface="華康談楷體W5" pitchFamily="65" charset="-120"/>
                <a:ea typeface="華康談楷體W5" pitchFamily="65" charset="-120"/>
                <a:cs typeface="+mj-cs"/>
              </a:rPr>
              <a:t>限制</a:t>
            </a:r>
            <a:endParaRPr lang="en-US" altLang="zh-TW" sz="4400" dirty="0" smtClean="0">
              <a:latin typeface="華康談楷體W5" pitchFamily="65" charset="-120"/>
              <a:ea typeface="華康談楷體W5" pitchFamily="65" charset="-120"/>
              <a:cs typeface="+mj-cs"/>
            </a:endParaRPr>
          </a:p>
          <a:p>
            <a:pPr>
              <a:buNone/>
            </a:pPr>
            <a:endParaRPr lang="en-US" altLang="zh-TW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r>
              <a:rPr lang="en-US" altLang="zh-TW" dirty="0" smtClean="0">
                <a:latin typeface="Adobe 仿宋 Std R" pitchFamily="18" charset="-128"/>
                <a:ea typeface="Adobe 仿宋 Std R" pitchFamily="18" charset="-128"/>
              </a:rPr>
              <a:t>1.</a:t>
            </a:r>
            <a:r>
              <a:rPr lang="zh-TW" altLang="en-US" dirty="0" smtClean="0">
                <a:latin typeface="Adobe 仿宋 Std R" pitchFamily="18" charset="-128"/>
                <a:ea typeface="Adobe 仿宋 Std R" pitchFamily="18" charset="-128"/>
              </a:rPr>
              <a:t>器官捐贈？大體捐贈？</a:t>
            </a:r>
            <a:endParaRPr lang="en-US" altLang="zh-TW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r>
              <a:rPr lang="en-US" altLang="zh-TW" dirty="0" smtClean="0">
                <a:latin typeface="Adobe 仿宋 Std R" pitchFamily="18" charset="-128"/>
                <a:ea typeface="Adobe 仿宋 Std R" pitchFamily="18" charset="-128"/>
              </a:rPr>
              <a:t>2.</a:t>
            </a:r>
            <a:r>
              <a:rPr lang="zh-TW" altLang="en-US" dirty="0" smtClean="0">
                <a:latin typeface="Adobe 仿宋 Std R" pitchFamily="18" charset="-128"/>
                <a:ea typeface="Adobe 仿宋 Std R" pitchFamily="18" charset="-128"/>
              </a:rPr>
              <a:t>疾病、重大傷殘</a:t>
            </a:r>
            <a:endParaRPr lang="en-US" altLang="zh-TW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r>
              <a:rPr lang="en-US" altLang="zh-TW" dirty="0" smtClean="0">
                <a:latin typeface="Adobe 仿宋 Std R" pitchFamily="18" charset="-128"/>
                <a:ea typeface="Adobe 仿宋 Std R" pitchFamily="18" charset="-128"/>
              </a:rPr>
              <a:t>3.</a:t>
            </a:r>
            <a:r>
              <a:rPr lang="zh-TW" altLang="en-US" dirty="0" smtClean="0">
                <a:latin typeface="Adobe 仿宋 Std R" pitchFamily="18" charset="-128"/>
                <a:ea typeface="Adobe 仿宋 Std R" pitchFamily="18" charset="-128"/>
              </a:rPr>
              <a:t>同意書</a:t>
            </a:r>
            <a:endParaRPr lang="en-US" altLang="zh-TW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r>
              <a:rPr lang="en-US" altLang="zh-TW" dirty="0" smtClean="0">
                <a:latin typeface="Adobe 仿宋 Std R" pitchFamily="18" charset="-128"/>
                <a:ea typeface="Adobe 仿宋 Std R" pitchFamily="18" charset="-128"/>
              </a:rPr>
              <a:t>4.</a:t>
            </a:r>
            <a:r>
              <a:rPr lang="zh-TW" altLang="en-US" dirty="0" smtClean="0">
                <a:latin typeface="Adobe 仿宋 Std R" pitchFamily="18" charset="-128"/>
                <a:ea typeface="Adobe 仿宋 Std R" pitchFamily="18" charset="-128"/>
              </a:rPr>
              <a:t>過世後的緊急處理</a:t>
            </a:r>
            <a:endParaRPr lang="en-US" altLang="zh-TW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r>
              <a:rPr lang="en-US" altLang="zh-TW" dirty="0" smtClean="0">
                <a:solidFill>
                  <a:srgbClr val="FF0000"/>
                </a:solidFill>
                <a:latin typeface="Adobe 仿宋 Std R" pitchFamily="18" charset="-128"/>
                <a:ea typeface="Adobe 仿宋 Std R" pitchFamily="18" charset="-128"/>
              </a:rPr>
              <a:t>5.</a:t>
            </a:r>
            <a:r>
              <a:rPr lang="zh-TW" altLang="en-US" dirty="0" smtClean="0">
                <a:solidFill>
                  <a:srgbClr val="FF0000"/>
                </a:solidFill>
                <a:latin typeface="Adobe 仿宋 Std R" pitchFamily="18" charset="-128"/>
                <a:ea typeface="Adobe 仿宋 Std R" pitchFamily="18" charset="-128"/>
              </a:rPr>
              <a:t>家人的配合</a:t>
            </a:r>
          </a:p>
          <a:p>
            <a:pPr>
              <a:buNone/>
            </a:pPr>
            <a:endParaRPr lang="zh-TW" altLang="en-US" dirty="0"/>
          </a:p>
        </p:txBody>
      </p:sp>
      <p:pic>
        <p:nvPicPr>
          <p:cNvPr id="3074" name="Picture 2" descr="\\Diskstation\tcv公用資料夾\TCV-行政資料\03_圖片\0_影片劇照、工作照\2013_那個靜默的陽光午後\Still1209_0002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4157" y="2285998"/>
            <a:ext cx="4189809" cy="2357454"/>
          </a:xfrm>
          <a:prstGeom prst="rect">
            <a:avLst/>
          </a:prstGeom>
          <a:noFill/>
        </p:spPr>
      </p:pic>
      <p:pic>
        <p:nvPicPr>
          <p:cNvPr id="6" name="Picture 4" descr="\\Diskstation\tcv公用資料夾\TCV-行政資料\03_圖片\2_非照片圖檔\03_宣傳相關\那個靜默的陽光午後\LOGO\LOGO_0623更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6251" y="0"/>
            <a:ext cx="1917749" cy="785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Diskstation\tcv公用資料夾\TCV-行政資料\03_圖片\0_影片劇照、工作照\2013_那個靜默的陽光午後\Still0617_00001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dirty="0" smtClean="0">
                <a:latin typeface="華康談楷體W5" pitchFamily="65" charset="-120"/>
                <a:ea typeface="華康談楷體W5" pitchFamily="65" charset="-120"/>
              </a:rPr>
              <a:t>『</a:t>
            </a:r>
            <a:r>
              <a:rPr lang="zh-TW" altLang="en-US" dirty="0" smtClean="0">
                <a:latin typeface="華康談楷體W5" pitchFamily="65" charset="-120"/>
                <a:ea typeface="華康談楷體W5" pitchFamily="65" charset="-120"/>
              </a:rPr>
              <a:t>靜默</a:t>
            </a:r>
            <a:r>
              <a:rPr lang="en-US" altLang="zh-TW" dirty="0" smtClean="0">
                <a:latin typeface="華康談楷體W5" pitchFamily="65" charset="-120"/>
                <a:ea typeface="華康談楷體W5" pitchFamily="65" charset="-120"/>
              </a:rPr>
              <a:t>』</a:t>
            </a:r>
            <a:r>
              <a:rPr lang="zh-TW" altLang="en-US" dirty="0" smtClean="0">
                <a:latin typeface="華康談楷體W5" pitchFamily="65" charset="-120"/>
                <a:ea typeface="華康談楷體W5" pitchFamily="65" charset="-120"/>
              </a:rPr>
              <a:t>的故事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5861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TW" sz="1800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endParaRPr lang="en-US" altLang="zh-TW" sz="1800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endParaRPr lang="en-US" altLang="zh-TW" sz="1800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endParaRPr lang="en-US" altLang="zh-TW" sz="1800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endParaRPr lang="en-US" altLang="zh-TW" sz="1800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endParaRPr lang="en-US" altLang="zh-TW" sz="1800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r>
              <a:rPr lang="zh-TW" altLang="en-US" sz="1800" b="1" dirty="0" smtClean="0">
                <a:latin typeface="Adobe 仿宋 Std R" pitchFamily="18" charset="-128"/>
                <a:ea typeface="Adobe 仿宋 Std R" pitchFamily="18" charset="-128"/>
              </a:rPr>
              <a:t>為了完成太太心願的</a:t>
            </a:r>
            <a:endParaRPr lang="en-US" altLang="zh-TW" sz="1800" b="1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r>
              <a:rPr lang="zh-TW" altLang="en-US" sz="1800" b="1" dirty="0" smtClean="0">
                <a:latin typeface="Adobe 仿宋 Std R" pitchFamily="18" charset="-128"/>
                <a:ea typeface="Adobe 仿宋 Std R" pitchFamily="18" charset="-128"/>
              </a:rPr>
              <a:t>           </a:t>
            </a:r>
            <a:r>
              <a:rPr lang="zh-TW" altLang="en-US" sz="1800" b="1" dirty="0" smtClean="0">
                <a:latin typeface="Adobe 仿宋 Std R" pitchFamily="18" charset="-128"/>
                <a:ea typeface="Adobe 仿宋 Std R" pitchFamily="18" charset="-128"/>
              </a:rPr>
              <a:t> </a:t>
            </a:r>
            <a:r>
              <a:rPr lang="zh-TW" altLang="en-US" sz="1800" b="1" dirty="0" smtClean="0">
                <a:latin typeface="Adobe 仿宋 Std R" pitchFamily="18" charset="-128"/>
                <a:ea typeface="Adobe 仿宋 Std R" pitchFamily="18" charset="-128"/>
              </a:rPr>
              <a:t>林先生</a:t>
            </a:r>
          </a:p>
        </p:txBody>
      </p:sp>
      <p:pic>
        <p:nvPicPr>
          <p:cNvPr id="4098" name="Picture 2" descr="\\Diskstation\tcv公用資料夾\TCV-行政資料\03_圖片\0_影片劇照、工作照\2013_那個靜默的陽光午後\Still0609_0000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6" y="1571619"/>
            <a:ext cx="5715038" cy="3214709"/>
          </a:xfrm>
          <a:prstGeom prst="rect">
            <a:avLst/>
          </a:prstGeom>
          <a:noFill/>
        </p:spPr>
      </p:pic>
      <p:pic>
        <p:nvPicPr>
          <p:cNvPr id="6" name="Picture 4" descr="\\Diskstation\tcv公用資料夾\TCV-行政資料\03_圖片\2_非照片圖檔\03_宣傳相關\那個靜默的陽光午後\LOGO\LOGO_0623更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6251" y="0"/>
            <a:ext cx="1917749" cy="785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Diskstation\tcv公用資料夾\TCV-行政資料\03_圖片\0_影片劇照、工作照\2013_那個靜默的陽光午後\Still0617_00001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86446" y="3500444"/>
            <a:ext cx="2900354" cy="10941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1800" b="1" dirty="0" smtClean="0">
                <a:latin typeface="Adobe 仿宋 Std R" pitchFamily="18" charset="-128"/>
                <a:ea typeface="Adobe 仿宋 Std R" pitchFamily="18" charset="-128"/>
              </a:rPr>
              <a:t>經歷過喪父之痛的蔡老師</a:t>
            </a:r>
          </a:p>
        </p:txBody>
      </p:sp>
      <p:pic>
        <p:nvPicPr>
          <p:cNvPr id="5123" name="Picture 3" descr="\\Diskstation\tcv公用資料夾\TCV-行政資料\03_圖片\0_影片劇照、工作照\2013_那個靜默的陽光午後\Still0307_0000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42"/>
            <a:ext cx="5334037" cy="3000396"/>
          </a:xfrm>
          <a:prstGeom prst="rect">
            <a:avLst/>
          </a:prstGeom>
          <a:noFill/>
        </p:spPr>
      </p:pic>
      <p:pic>
        <p:nvPicPr>
          <p:cNvPr id="7" name="Picture 4" descr="\\Diskstation\tcv公用資料夾\TCV-行政資料\03_圖片\2_非照片圖檔\03_宣傳相關\那個靜默的陽光午後\LOGO\LOGO_0623更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6251" y="0"/>
            <a:ext cx="1917749" cy="785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Diskstation\tcv公用資料夾\TCV-行政資料\03_圖片\0_影片劇照、工作照\2013_那個靜默的陽光午後\Still0617_00001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500444"/>
            <a:ext cx="2471726" cy="10941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1800" b="1" dirty="0" smtClean="0">
                <a:latin typeface="Adobe 仿宋 Std R" pitchFamily="18" charset="-128"/>
                <a:ea typeface="Adobe 仿宋 Std R" pitchFamily="18" charset="-128"/>
              </a:rPr>
              <a:t>第一次上解剖課的</a:t>
            </a:r>
            <a:endParaRPr lang="en-US" altLang="zh-TW" sz="1800" b="1" dirty="0" smtClean="0">
              <a:latin typeface="Adobe 仿宋 Std R" pitchFamily="18" charset="-128"/>
              <a:ea typeface="Adobe 仿宋 Std R" pitchFamily="18" charset="-128"/>
            </a:endParaRPr>
          </a:p>
          <a:p>
            <a:pPr>
              <a:buNone/>
            </a:pPr>
            <a:r>
              <a:rPr lang="zh-TW" altLang="en-US" sz="1800" b="1" dirty="0" smtClean="0">
                <a:latin typeface="Adobe 仿宋 Std R" pitchFamily="18" charset="-128"/>
                <a:ea typeface="Adobe 仿宋 Std R" pitchFamily="18" charset="-128"/>
              </a:rPr>
              <a:t>           三位學生</a:t>
            </a:r>
          </a:p>
        </p:txBody>
      </p:sp>
      <p:pic>
        <p:nvPicPr>
          <p:cNvPr id="6146" name="Picture 2" descr="\\Diskstation\tcv公用資料夾\TCV-行政資料\03_圖片\0_影片劇照、工作照\2013_那個靜默的陽光午後\Still1209_0001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214428"/>
            <a:ext cx="5715039" cy="3214710"/>
          </a:xfrm>
          <a:prstGeom prst="rect">
            <a:avLst/>
          </a:prstGeom>
          <a:noFill/>
        </p:spPr>
      </p:pic>
      <p:pic>
        <p:nvPicPr>
          <p:cNvPr id="6" name="Picture 4" descr="\\Diskstation\tcv公用資料夾\TCV-行政資料\03_圖片\2_非照片圖檔\03_宣傳相關\那個靜默的陽光午後\LOGO\LOGO_0623更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6251" y="0"/>
            <a:ext cx="1917749" cy="785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Diskstation\tcv公用資料夾\TCV-行政資料\03_圖片\0_影片劇照、工作照\2013_那個靜默的陽光午後\Still0617_00001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dirty="0" smtClean="0">
                <a:latin typeface="華康談楷體W5" pitchFamily="65" charset="-120"/>
                <a:ea typeface="華康談楷體W5" pitchFamily="65" charset="-120"/>
              </a:rPr>
              <a:t>15</a:t>
            </a:r>
            <a:r>
              <a:rPr lang="zh-TW" altLang="en-US" dirty="0" smtClean="0">
                <a:latin typeface="華康談楷體W5" pitchFamily="65" charset="-120"/>
                <a:ea typeface="華康談楷體W5" pitchFamily="65" charset="-120"/>
              </a:rPr>
              <a:t>分鐘短片</a:t>
            </a:r>
          </a:p>
        </p:txBody>
      </p:sp>
      <p:pic>
        <p:nvPicPr>
          <p:cNvPr id="7170" name="Picture 2" descr="\\Diskstation\tcv公用資料夾\TCV-行政資料\03_圖片\2_非照片圖檔\03_宣傳相關\那個靜默的陽光午後\主視覺\主視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214428"/>
            <a:ext cx="5585856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188</Words>
  <Application>Microsoft Office PowerPoint</Application>
  <PresentationFormat>如螢幕大小 (16:9)</PresentationFormat>
  <Paragraphs>41</Paragraphs>
  <Slides>11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2" baseType="lpstr">
      <vt:lpstr>Office 佈景主題</vt:lpstr>
      <vt:lpstr>投影片 1</vt:lpstr>
      <vt:lpstr>樣片</vt:lpstr>
      <vt:lpstr>大體老師？</vt:lpstr>
      <vt:lpstr>投影片 4</vt:lpstr>
      <vt:lpstr>投影片 5</vt:lpstr>
      <vt:lpstr>『靜默』的故事</vt:lpstr>
      <vt:lpstr>投影片 7</vt:lpstr>
      <vt:lpstr>投影片 8</vt:lpstr>
      <vt:lpstr>15分鐘短片</vt:lpstr>
      <vt:lpstr>『靜默』之後</vt:lpstr>
      <vt:lpstr>『靜默』議題延伸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TCV_Maso</dc:creator>
  <cp:lastModifiedBy>TCV</cp:lastModifiedBy>
  <cp:revision>18</cp:revision>
  <dcterms:created xsi:type="dcterms:W3CDTF">2015-03-25T11:16:37Z</dcterms:created>
  <dcterms:modified xsi:type="dcterms:W3CDTF">2015-10-21T08:25:46Z</dcterms:modified>
</cp:coreProperties>
</file>