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68" r:id="rId3"/>
    <p:sldId id="265" r:id="rId4"/>
    <p:sldId id="266" r:id="rId5"/>
    <p:sldId id="26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-84" y="-6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81466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017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02810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90586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59425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99597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10143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586400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49096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04211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92959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28179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57536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954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64924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73059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11082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47C683D-2B73-4CF8-AC42-33A219C1FCC7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9C40DD-B308-4417-AD02-B1456C782B4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0145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760763" y="1725852"/>
            <a:ext cx="6815669" cy="1515533"/>
          </a:xfrm>
        </p:spPr>
        <p:txBody>
          <a:bodyPr/>
          <a:lstStyle/>
          <a:p>
            <a:r>
              <a:rPr lang="zh-TW" altLang="en-US" dirty="0" smtClean="0"/>
              <a:t>來自星星的阿嬤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2000" dirty="0" smtClean="0"/>
              <a:t>歷史人物分析</a:t>
            </a:r>
            <a:endParaRPr lang="zh-TW" altLang="en-US" sz="2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692397" y="3563596"/>
            <a:ext cx="7075446" cy="1751888"/>
          </a:xfrm>
        </p:spPr>
        <p:txBody>
          <a:bodyPr>
            <a:normAutofit lnSpcReduction="10000"/>
          </a:bodyPr>
          <a:lstStyle/>
          <a:p>
            <a:pPr algn="l"/>
            <a:r>
              <a:rPr lang="zh-TW" altLang="en-US" dirty="0" smtClean="0"/>
              <a:t>老師</a:t>
            </a:r>
            <a:r>
              <a:rPr lang="en-US" altLang="zh-TW" dirty="0" smtClean="0"/>
              <a:t>:</a:t>
            </a:r>
            <a:r>
              <a:rPr lang="zh-TW" altLang="en-US" dirty="0" smtClean="0"/>
              <a:t> 邵承芬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第八組組員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en-US" altLang="zh-TW" dirty="0" smtClean="0"/>
              <a:t>B10034069</a:t>
            </a:r>
            <a:r>
              <a:rPr lang="zh-TW" altLang="en-US" dirty="0" smtClean="0"/>
              <a:t> 湯雅雯</a:t>
            </a:r>
            <a:r>
              <a:rPr lang="en-US" altLang="zh-TW" dirty="0" smtClean="0"/>
              <a:t>(</a:t>
            </a:r>
            <a:r>
              <a:rPr lang="zh-TW" altLang="en-US" dirty="0" smtClean="0"/>
              <a:t>應外</a:t>
            </a:r>
            <a:r>
              <a:rPr lang="en-US" altLang="zh-TW" dirty="0" smtClean="0"/>
              <a:t>3</a:t>
            </a:r>
            <a:r>
              <a:rPr lang="zh-TW" altLang="en-US" dirty="0"/>
              <a:t>乙</a:t>
            </a:r>
            <a:r>
              <a:rPr lang="en-US" altLang="zh-TW" dirty="0" smtClean="0"/>
              <a:t>)</a:t>
            </a:r>
          </a:p>
          <a:p>
            <a:pPr algn="l"/>
            <a:r>
              <a:rPr lang="en-US" altLang="zh-TW" dirty="0" smtClean="0"/>
              <a:t>B10023062</a:t>
            </a:r>
            <a:r>
              <a:rPr lang="zh-TW" altLang="en-US" dirty="0" smtClean="0"/>
              <a:t> 湯雅如</a:t>
            </a:r>
            <a:r>
              <a:rPr lang="en-US" altLang="zh-TW" dirty="0" smtClean="0"/>
              <a:t>(</a:t>
            </a:r>
            <a:r>
              <a:rPr lang="zh-TW" altLang="en-US" dirty="0" smtClean="0"/>
              <a:t>物業</a:t>
            </a:r>
            <a:r>
              <a:rPr lang="en-US" altLang="zh-TW" dirty="0" smtClean="0"/>
              <a:t>2</a:t>
            </a:r>
            <a:r>
              <a:rPr lang="zh-TW" altLang="en-US" dirty="0"/>
              <a:t>甲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</a:t>
            </a:r>
            <a:r>
              <a:rPr lang="en-US" altLang="zh-TW" dirty="0" smtClean="0"/>
              <a:t>B10123055</a:t>
            </a:r>
            <a:r>
              <a:rPr lang="zh-TW" altLang="en-US" dirty="0" smtClean="0"/>
              <a:t> 彭巧玲</a:t>
            </a:r>
            <a:r>
              <a:rPr lang="en-US" altLang="zh-TW" dirty="0"/>
              <a:t>(</a:t>
            </a:r>
            <a:r>
              <a:rPr lang="zh-TW" altLang="en-US" dirty="0"/>
              <a:t>物業</a:t>
            </a:r>
            <a:r>
              <a:rPr lang="en-US" altLang="zh-TW" dirty="0"/>
              <a:t>2</a:t>
            </a:r>
            <a:r>
              <a:rPr lang="zh-TW" altLang="en-US" dirty="0"/>
              <a:t>甲</a:t>
            </a:r>
            <a:r>
              <a:rPr lang="en-US" altLang="zh-TW" dirty="0"/>
              <a:t>)</a:t>
            </a:r>
            <a:endParaRPr lang="en-US" altLang="zh-TW" dirty="0" smtClean="0"/>
          </a:p>
          <a:p>
            <a:pPr algn="l"/>
            <a:r>
              <a:rPr lang="en-US" altLang="zh-TW" dirty="0" smtClean="0"/>
              <a:t>B10023011</a:t>
            </a:r>
            <a:r>
              <a:rPr lang="zh-TW" altLang="en-US" dirty="0" smtClean="0"/>
              <a:t> 劉子源</a:t>
            </a:r>
            <a:r>
              <a:rPr lang="en-US" altLang="zh-TW" dirty="0"/>
              <a:t>(</a:t>
            </a:r>
            <a:r>
              <a:rPr lang="zh-TW" altLang="en-US" dirty="0"/>
              <a:t>物業</a:t>
            </a:r>
            <a:r>
              <a:rPr lang="en-US" altLang="zh-TW" dirty="0"/>
              <a:t>2</a:t>
            </a:r>
            <a:r>
              <a:rPr lang="zh-TW" altLang="en-US" dirty="0"/>
              <a:t>甲</a:t>
            </a:r>
            <a:r>
              <a:rPr lang="en-US" altLang="zh-TW" dirty="0"/>
              <a:t>) </a:t>
            </a:r>
            <a:r>
              <a:rPr lang="zh-TW" altLang="en-US" dirty="0" smtClean="0"/>
              <a:t>、</a:t>
            </a:r>
            <a:r>
              <a:rPr lang="en-US" altLang="zh-TW" dirty="0" smtClean="0"/>
              <a:t>B10123031</a:t>
            </a:r>
            <a:r>
              <a:rPr lang="zh-TW" altLang="en-US" dirty="0" smtClean="0"/>
              <a:t> 蕭君兆</a:t>
            </a:r>
            <a:r>
              <a:rPr lang="en-US" altLang="zh-TW" dirty="0"/>
              <a:t>(</a:t>
            </a:r>
            <a:r>
              <a:rPr lang="zh-TW" altLang="en-US" dirty="0"/>
              <a:t>物業</a:t>
            </a:r>
            <a:r>
              <a:rPr lang="en-US" altLang="zh-TW" dirty="0"/>
              <a:t>2</a:t>
            </a:r>
            <a:r>
              <a:rPr lang="zh-TW" altLang="en-US" dirty="0"/>
              <a:t>甲</a:t>
            </a:r>
            <a:r>
              <a:rPr lang="en-US" altLang="zh-TW" dirty="0"/>
              <a:t>)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7017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入不敷出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2142" y="2726109"/>
            <a:ext cx="3872103" cy="301249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848" y="2665680"/>
            <a:ext cx="3072926" cy="307292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0553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辛苦都值得了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7401" y="2837789"/>
            <a:ext cx="5426579" cy="338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532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02309" y="5032839"/>
            <a:ext cx="4188149" cy="1303867"/>
          </a:xfrm>
        </p:spPr>
        <p:txBody>
          <a:bodyPr/>
          <a:lstStyle/>
          <a:p>
            <a:r>
              <a:rPr lang="en-US" altLang="zh-TW" dirty="0" smtClean="0"/>
              <a:t>The End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9439" t="14024" r="34544" b="5095"/>
          <a:stretch/>
        </p:blipFill>
        <p:spPr>
          <a:xfrm>
            <a:off x="1068223" y="914399"/>
            <a:ext cx="4321919" cy="4691641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8451791" y="1734797"/>
            <a:ext cx="31277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latin typeface="+mj-ea"/>
                <a:ea typeface="+mj-ea"/>
              </a:rPr>
              <a:t>謝謝</a:t>
            </a:r>
            <a:r>
              <a:rPr lang="zh-TW" altLang="en-US" sz="4400" dirty="0">
                <a:latin typeface="+mj-ea"/>
                <a:ea typeface="+mj-ea"/>
              </a:rPr>
              <a:t>聆聽</a:t>
            </a:r>
          </a:p>
        </p:txBody>
      </p:sp>
    </p:spTree>
    <p:extLst>
      <p:ext uri="{BB962C8B-B14F-4D97-AF65-F5344CB8AC3E}">
        <p14:creationId xmlns:p14="http://schemas.microsoft.com/office/powerpoint/2010/main" xmlns="" val="146501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劇情大綱－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>
                <a:latin typeface="+mj-ea"/>
              </a:rPr>
              <a:t>在</a:t>
            </a:r>
            <a:r>
              <a:rPr lang="zh-TW" altLang="zh-TW" dirty="0" smtClean="0">
                <a:latin typeface="+mj-ea"/>
              </a:rPr>
              <a:t>一個鄉下的農舍，有一個小女孩</a:t>
            </a:r>
            <a:r>
              <a:rPr lang="en-US" altLang="zh-TW" dirty="0" smtClean="0">
                <a:latin typeface="+mj-ea"/>
              </a:rPr>
              <a:t>(</a:t>
            </a:r>
            <a:r>
              <a:rPr lang="zh-TW" altLang="zh-TW" dirty="0" smtClean="0">
                <a:latin typeface="+mj-ea"/>
              </a:rPr>
              <a:t>阿月</a:t>
            </a:r>
            <a:r>
              <a:rPr lang="en-US" altLang="zh-TW" dirty="0" smtClean="0">
                <a:latin typeface="+mj-ea"/>
              </a:rPr>
              <a:t>)</a:t>
            </a:r>
            <a:r>
              <a:rPr lang="zh-TW" altLang="zh-TW" dirty="0" smtClean="0">
                <a:latin typeface="+mj-ea"/>
              </a:rPr>
              <a:t>在玩耍，她是一個不愛穿裙子的小女生，每當媽媽叫她穿時，阿月都會非常抗拒，阿月每天上課完後，就得幫忙家裡處理農務，在閒暇之餘才可以去</a:t>
            </a:r>
            <a:r>
              <a:rPr lang="zh-TW" altLang="zh-TW" dirty="0" smtClean="0">
                <a:latin typeface="+mj-ea"/>
              </a:rPr>
              <a:t>玩耍。</a:t>
            </a:r>
            <a:endParaRPr lang="en-US" altLang="zh-TW" dirty="0" smtClean="0">
              <a:latin typeface="+mj-ea"/>
            </a:endParaRPr>
          </a:p>
          <a:p>
            <a:r>
              <a:rPr lang="zh-TW" altLang="zh-TW" dirty="0" smtClean="0">
                <a:latin typeface="+mj-ea"/>
              </a:rPr>
              <a:t>某日</a:t>
            </a:r>
            <a:r>
              <a:rPr lang="zh-TW" altLang="zh-TW" dirty="0" smtClean="0">
                <a:latin typeface="+mj-ea"/>
              </a:rPr>
              <a:t>，媽媽突然跟阿月說：「阿月阿，你以後就留在家裡幫忙了，不要去上學了，家裡負擔不起。</a:t>
            </a:r>
            <a:r>
              <a:rPr lang="zh-TW" altLang="zh-TW" dirty="0" smtClean="0">
                <a:latin typeface="+mj-ea"/>
              </a:rPr>
              <a:t>」</a:t>
            </a:r>
            <a:endParaRPr lang="en-US" altLang="zh-TW" dirty="0" smtClean="0">
              <a:latin typeface="+mj-ea"/>
            </a:endParaRPr>
          </a:p>
          <a:p>
            <a:r>
              <a:rPr lang="zh-TW" altLang="zh-TW" dirty="0" smtClean="0">
                <a:latin typeface="+mj-ea"/>
              </a:rPr>
              <a:t>阿</a:t>
            </a:r>
            <a:r>
              <a:rPr lang="zh-TW" altLang="zh-TW" dirty="0" smtClean="0">
                <a:latin typeface="+mj-ea"/>
              </a:rPr>
              <a:t>月聽到很傷心很傷心。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劇情大綱－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>
                <a:latin typeface="+mj-ea"/>
              </a:rPr>
              <a:t>過了不久，阿月長大成一個妙齡女子，也開始覺得家中的農務很</a:t>
            </a:r>
            <a:r>
              <a:rPr lang="zh-TW" altLang="zh-TW" dirty="0" smtClean="0">
                <a:latin typeface="+mj-ea"/>
              </a:rPr>
              <a:t>煩</a:t>
            </a:r>
            <a:endParaRPr lang="en-US" altLang="zh-TW" dirty="0" smtClean="0">
              <a:latin typeface="+mj-ea"/>
            </a:endParaRPr>
          </a:p>
          <a:p>
            <a:r>
              <a:rPr lang="zh-TW" altLang="zh-TW" dirty="0" smtClean="0">
                <a:latin typeface="+mj-ea"/>
              </a:rPr>
              <a:t>有</a:t>
            </a:r>
            <a:r>
              <a:rPr lang="zh-TW" altLang="zh-TW" dirty="0" smtClean="0">
                <a:latin typeface="+mj-ea"/>
              </a:rPr>
              <a:t>一天，阿月媽媽的朋友帶著一個中年男子來到家中，他們開心地聊著天，阿月在一旁偷偷聽</a:t>
            </a:r>
            <a:r>
              <a:rPr lang="zh-TW" altLang="zh-TW" dirty="0" smtClean="0">
                <a:latin typeface="+mj-ea"/>
              </a:rPr>
              <a:t>著</a:t>
            </a:r>
            <a:endParaRPr lang="en-US" altLang="zh-TW" dirty="0" smtClean="0">
              <a:latin typeface="+mj-ea"/>
            </a:endParaRPr>
          </a:p>
          <a:p>
            <a:r>
              <a:rPr lang="zh-TW" altLang="zh-TW" dirty="0" smtClean="0">
                <a:latin typeface="+mj-ea"/>
              </a:rPr>
              <a:t>媽媽</a:t>
            </a:r>
            <a:r>
              <a:rPr lang="zh-TW" altLang="zh-TW" dirty="0" smtClean="0">
                <a:latin typeface="+mj-ea"/>
              </a:rPr>
              <a:t>：「阿月，他叫做阿鴻，他是一個大陸來台的軍人，雖然年紀比你長很多，但是個值得付終身的對象。</a:t>
            </a:r>
            <a:r>
              <a:rPr lang="zh-TW" altLang="zh-TW" dirty="0" smtClean="0">
                <a:latin typeface="+mj-ea"/>
              </a:rPr>
              <a:t>」</a:t>
            </a: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劇情大綱</a:t>
            </a:r>
            <a:r>
              <a:rPr lang="zh-TW" altLang="en-US" dirty="0" smtClean="0"/>
              <a:t>－</a:t>
            </a:r>
            <a:r>
              <a:rPr lang="en-US" altLang="zh-TW" dirty="0" smtClean="0"/>
              <a:t>3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>
                <a:latin typeface="+mj-ea"/>
              </a:rPr>
              <a:t>之後</a:t>
            </a:r>
            <a:r>
              <a:rPr lang="zh-TW" altLang="zh-TW" dirty="0" smtClean="0">
                <a:latin typeface="+mj-ea"/>
              </a:rPr>
              <a:t>，阿月跟阿鴻時常出去走走，阿月心中很想跟他結婚，但因為阿鴻是從大陸來的軍人，不知道他在對面的家是否有妻兒呢</a:t>
            </a:r>
            <a:r>
              <a:rPr lang="en-US" altLang="zh-TW" dirty="0" smtClean="0">
                <a:latin typeface="+mj-ea"/>
              </a:rPr>
              <a:t>!</a:t>
            </a:r>
          </a:p>
          <a:p>
            <a:r>
              <a:rPr lang="zh-TW" altLang="zh-TW" dirty="0" smtClean="0">
                <a:latin typeface="+mj-ea"/>
              </a:rPr>
              <a:t>阿</a:t>
            </a:r>
            <a:r>
              <a:rPr lang="zh-TW" altLang="zh-TW" dirty="0" smtClean="0">
                <a:latin typeface="+mj-ea"/>
              </a:rPr>
              <a:t>月緩緩地問：「阿鴻，你在大陸真的沒有娶妻嗎</a:t>
            </a:r>
            <a:r>
              <a:rPr lang="en-US" altLang="zh-TW" dirty="0" smtClean="0">
                <a:latin typeface="+mj-ea"/>
              </a:rPr>
              <a:t>?</a:t>
            </a:r>
            <a:r>
              <a:rPr lang="zh-TW" altLang="zh-TW" dirty="0" smtClean="0">
                <a:latin typeface="+mj-ea"/>
              </a:rPr>
              <a:t>」阿鴻很正經地回答：「是真的，我現在還是個單身漢，希望你能夠成為我的另一半。</a:t>
            </a:r>
            <a:r>
              <a:rPr lang="zh-TW" altLang="zh-TW" dirty="0" smtClean="0">
                <a:latin typeface="+mj-ea"/>
              </a:rPr>
              <a:t>」</a:t>
            </a:r>
            <a:endParaRPr lang="en-US" altLang="zh-TW" dirty="0" smtClean="0">
              <a:latin typeface="+mj-ea"/>
            </a:endParaRPr>
          </a:p>
          <a:p>
            <a:r>
              <a:rPr lang="zh-TW" altLang="zh-TW" dirty="0" smtClean="0">
                <a:latin typeface="+mj-ea"/>
              </a:rPr>
              <a:t>不久</a:t>
            </a:r>
            <a:r>
              <a:rPr lang="zh-TW" altLang="zh-TW" dirty="0" smtClean="0">
                <a:latin typeface="+mj-ea"/>
              </a:rPr>
              <a:t>他們就步入了婚姻，而阿月也因此不再那麼辛苦的做農事了。</a:t>
            </a:r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劇情大綱</a:t>
            </a:r>
            <a:r>
              <a:rPr lang="zh-TW" altLang="en-US" dirty="0" smtClean="0"/>
              <a:t>－</a:t>
            </a:r>
            <a:r>
              <a:rPr lang="en-US" altLang="zh-TW" dirty="0" smtClean="0"/>
              <a:t>4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>
                <a:latin typeface="+mj-ea"/>
              </a:rPr>
              <a:t>過</a:t>
            </a:r>
            <a:r>
              <a:rPr lang="zh-TW" altLang="zh-TW" dirty="0" smtClean="0">
                <a:latin typeface="+mj-ea"/>
              </a:rPr>
              <a:t>了幾年後，小孩逐漸長大，也開始要上學了，那時阿鴻的年紀也越來越大了，因為退伍後，也只能靠著打零工養家活口，而阿月就乖乖地在家中帶小孩，雖然很辛苦，但也得撐下去</a:t>
            </a:r>
            <a:r>
              <a:rPr lang="zh-TW" altLang="zh-TW" dirty="0" smtClean="0">
                <a:latin typeface="+mj-ea"/>
              </a:rPr>
              <a:t>。</a:t>
            </a:r>
            <a:endParaRPr lang="en-US" altLang="zh-TW" dirty="0" smtClean="0">
              <a:latin typeface="+mj-ea"/>
            </a:endParaRPr>
          </a:p>
          <a:p>
            <a:r>
              <a:rPr lang="zh-TW" altLang="zh-TW" dirty="0" smtClean="0">
                <a:latin typeface="+mj-ea"/>
              </a:rPr>
              <a:t>子女</a:t>
            </a:r>
            <a:r>
              <a:rPr lang="zh-TW" altLang="zh-TW" dirty="0" smtClean="0">
                <a:latin typeface="+mj-ea"/>
              </a:rPr>
              <a:t>長大後，就開始自己打工賺取學費和貼補家用，那時，阿鴻和阿月慢慢地感受到子女的貼心，就算之前再辛苦也值得了。</a:t>
            </a:r>
            <a:endParaRPr lang="zh-TW" altLang="en-US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經濟窮苦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7117" y="2737551"/>
            <a:ext cx="3087658" cy="334705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5533" y="2635651"/>
            <a:ext cx="2851791" cy="337558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文字方塊 8"/>
          <p:cNvSpPr txBox="1"/>
          <p:nvPr/>
        </p:nvSpPr>
        <p:spPr>
          <a:xfrm>
            <a:off x="5640225" y="3903246"/>
            <a:ext cx="13245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>
                <a:solidFill>
                  <a:srgbClr val="FF0000"/>
                </a:solidFill>
              </a:rPr>
              <a:t>+</a:t>
            </a:r>
            <a:endParaRPr lang="zh-TW" alt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291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相親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5530" y="2756183"/>
            <a:ext cx="4880940" cy="316648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09239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猶豫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907" r="14724"/>
          <a:stretch/>
        </p:blipFill>
        <p:spPr>
          <a:xfrm>
            <a:off x="3734510" y="2726110"/>
            <a:ext cx="5084749" cy="3573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4250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步入禮堂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0349" y="2572761"/>
            <a:ext cx="3492870" cy="349287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84608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1447</TotalTime>
  <Words>480</Words>
  <Application>Microsoft Office PowerPoint</Application>
  <PresentationFormat>自訂</PresentationFormat>
  <Paragraphs>29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有機</vt:lpstr>
      <vt:lpstr>來自星星的阿嬤 歷史人物分析</vt:lpstr>
      <vt:lpstr>劇情大綱－1</vt:lpstr>
      <vt:lpstr>劇情大綱－1</vt:lpstr>
      <vt:lpstr>劇情大綱－3</vt:lpstr>
      <vt:lpstr>劇情大綱－4</vt:lpstr>
      <vt:lpstr>經濟窮苦</vt:lpstr>
      <vt:lpstr>相親</vt:lpstr>
      <vt:lpstr>猶豫</vt:lpstr>
      <vt:lpstr>步入禮堂</vt:lpstr>
      <vt:lpstr>入不敷出</vt:lpstr>
      <vt:lpstr>辛苦都值得了</vt:lpstr>
      <vt:lpstr>The End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來自星星的阿嬤 歷史人物分析</dc:title>
  <dc:creator>湯雅雯</dc:creator>
  <cp:lastModifiedBy>ZiyouXP</cp:lastModifiedBy>
  <cp:revision>10</cp:revision>
  <dcterms:created xsi:type="dcterms:W3CDTF">2014-06-04T11:09:58Z</dcterms:created>
  <dcterms:modified xsi:type="dcterms:W3CDTF">2014-06-06T08:57:56Z</dcterms:modified>
</cp:coreProperties>
</file>