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9089-DC7D-4372-B5DF-95380F707AFC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D48-867E-4E24-B3E9-061147FD73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26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9089-DC7D-4372-B5DF-95380F707AFC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D48-867E-4E24-B3E9-061147FD73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7523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9089-DC7D-4372-B5DF-95380F707AFC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D48-867E-4E24-B3E9-061147FD73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411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9089-DC7D-4372-B5DF-95380F707AFC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D48-867E-4E24-B3E9-061147FD73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527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9089-DC7D-4372-B5DF-95380F707AFC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D48-867E-4E24-B3E9-061147FD73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151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9089-DC7D-4372-B5DF-95380F707AFC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D48-867E-4E24-B3E9-061147FD73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390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9089-DC7D-4372-B5DF-95380F707AFC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D48-867E-4E24-B3E9-061147FD73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227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9089-DC7D-4372-B5DF-95380F707AFC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D48-867E-4E24-B3E9-061147FD73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683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9089-DC7D-4372-B5DF-95380F707AFC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D48-867E-4E24-B3E9-061147FD73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022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9089-DC7D-4372-B5DF-95380F707AFC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D48-867E-4E24-B3E9-061147FD73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405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9089-DC7D-4372-B5DF-95380F707AFC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D48-867E-4E24-B3E9-061147FD73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888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69089-DC7D-4372-B5DF-95380F707AFC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90D48-867E-4E24-B3E9-061147FD73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6298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39159" y="658859"/>
            <a:ext cx="9144000" cy="104956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歷史人物分析 期末微電影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67742" y="3257426"/>
            <a:ext cx="9144000" cy="3044858"/>
          </a:xfrm>
        </p:spPr>
        <p:txBody>
          <a:bodyPr>
            <a:normAutofit/>
          </a:bodyPr>
          <a:lstStyle/>
          <a:p>
            <a:pPr algn="l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長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:B10011157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栢睿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algn="l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B10012150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詹沅融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B10021059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劉少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軒 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B10032057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龐宏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琪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B10033133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蕭志霖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858997" y="2549540"/>
            <a:ext cx="1805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第六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</a:p>
        </p:txBody>
      </p:sp>
    </p:spTree>
    <p:extLst>
      <p:ext uri="{BB962C8B-B14F-4D97-AF65-F5344CB8AC3E}">
        <p14:creationId xmlns:p14="http://schemas.microsoft.com/office/powerpoint/2010/main" val="17120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34280" y="2333969"/>
            <a:ext cx="7591168" cy="1325563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微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電影主題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慶恩的微積分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315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故事大綱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一位剛從農業專科學校畢業的青年，剛好這時候基層教師缺乏，毅然而然就踏入教育界，展開長達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年的教育生涯。然而在這漫長的人生旅程中，他要一肩擔起一家之主的重擔，又要支持著五名孩子，還有正在讀書的弟弟，全家的經濟重任都在他身上，看他是如何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逆境中突破困境，克服種種的挑戰，擊出人生最精采的全壘打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!!!!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027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工作分配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544377"/>
              </p:ext>
            </p:extLst>
          </p:nvPr>
        </p:nvGraphicFramePr>
        <p:xfrm>
          <a:off x="2238833" y="1809095"/>
          <a:ext cx="7499055" cy="389255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48040"/>
                <a:gridCol w="1248040"/>
                <a:gridCol w="1222826"/>
                <a:gridCol w="1273254"/>
                <a:gridCol w="1248040"/>
                <a:gridCol w="1258855"/>
              </a:tblGrid>
              <a:tr h="524730"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張栢睿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詹沅融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劉少軒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龐宏琪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蕭志霖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</a:tr>
              <a:tr h="640198"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PPT</a:t>
                      </a:r>
                      <a:r>
                        <a:rPr lang="zh-TW" altLang="en-US" sz="18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、海報製作</a:t>
                      </a:r>
                      <a:endParaRPr lang="zh-TW" altLang="en-US" sz="180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</a:tr>
              <a:tr h="640198"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劇本撰寫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</a:tr>
              <a:tr h="640198"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人員演出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 marL="91439" marR="91439" marT="45728" marB="45728"/>
                </a:tc>
              </a:tr>
              <a:tr h="7236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影片拍攝</a:t>
                      </a:r>
                      <a:endParaRPr lang="zh-TW" altLang="en-US" sz="1800" dirty="0" smtClean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</a:tr>
              <a:tr h="7236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影片後製剪輯</a:t>
                      </a:r>
                      <a:endParaRPr lang="zh-TW" altLang="en-US" sz="18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9" marR="91439" marT="45728" marB="45728"/>
                </a:tc>
              </a:tr>
            </a:tbl>
          </a:graphicData>
        </a:graphic>
      </p:graphicFrame>
      <p:sp>
        <p:nvSpPr>
          <p:cNvPr id="8" name="橢圓 7"/>
          <p:cNvSpPr/>
          <p:nvPr/>
        </p:nvSpPr>
        <p:spPr>
          <a:xfrm>
            <a:off x="3944037" y="2523781"/>
            <a:ext cx="287338" cy="2873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5133385" y="4438994"/>
            <a:ext cx="287338" cy="2873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6396577" y="3779117"/>
            <a:ext cx="287338" cy="2873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8952812" y="3779117"/>
            <a:ext cx="287338" cy="2873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7736755" y="5185282"/>
            <a:ext cx="287338" cy="2873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9" name="橢圓 8"/>
          <p:cNvSpPr/>
          <p:nvPr/>
        </p:nvSpPr>
        <p:spPr>
          <a:xfrm>
            <a:off x="3944037" y="3150647"/>
            <a:ext cx="287338" cy="2873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91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4226010" y="2545492"/>
            <a:ext cx="29338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 smtClean="0"/>
              <a:t>THE END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45650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244</Words>
  <Application>Microsoft Office PowerPoint</Application>
  <PresentationFormat>寬螢幕</PresentationFormat>
  <Paragraphs>23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Calibri Light</vt:lpstr>
      <vt:lpstr>Office 佈景主題</vt:lpstr>
      <vt:lpstr>歷史人物分析 期末微電影</vt:lpstr>
      <vt:lpstr>微電影主題:慶恩的微積分</vt:lpstr>
      <vt:lpstr>故事大綱</vt:lpstr>
      <vt:lpstr>工作分配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歷史人物分析 期末微電影</dc:title>
  <dc:creator>Jhang Bo Rui</dc:creator>
  <cp:lastModifiedBy>Jhang Bo Rui</cp:lastModifiedBy>
  <cp:revision>12</cp:revision>
  <dcterms:created xsi:type="dcterms:W3CDTF">2014-06-05T16:06:28Z</dcterms:created>
  <dcterms:modified xsi:type="dcterms:W3CDTF">2014-06-06T10:37:24Z</dcterms:modified>
</cp:coreProperties>
</file>