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1" r:id="rId4"/>
    <p:sldId id="262" r:id="rId5"/>
    <p:sldId id="263" r:id="rId6"/>
    <p:sldId id="264" r:id="rId7"/>
    <p:sldId id="266" r:id="rId8"/>
    <p:sldId id="267" r:id="rId9"/>
    <p:sldId id="272" r:id="rId10"/>
    <p:sldId id="273" r:id="rId11"/>
    <p:sldId id="274" r:id="rId12"/>
    <p:sldId id="268" r:id="rId13"/>
    <p:sldId id="269" r:id="rId14"/>
    <p:sldId id="270" r:id="rId15"/>
    <p:sldId id="271" r:id="rId16"/>
    <p:sldId id="265" r:id="rId17"/>
    <p:sldId id="259" r:id="rId1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95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A8609-4DD9-402A-82A7-B82F2FBC5BE1}" type="datetimeFigureOut">
              <a:rPr lang="zh-TW" altLang="en-US" smtClean="0"/>
              <a:t>2014/3/22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EF194-8F4D-42AB-980F-33008B75BD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841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http://nataslegna.pixnet.net/blog/post/22683363-%E5%8F%B0%E7%81%A3%E8%8C%B6%E8%91%89%E4%B9%8B%E7%88%B6%EF%BC%9A%E6%9D%8E%E6%98%A5%E7%94%9F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2636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dirty="0" smtClean="0"/>
              <a:t>http://www.wangtea.com.tw/html/teahis.html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dirty="0" smtClean="0"/>
              <a:t>http://www.wangtea.com.tw/html/teahis.html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圖片來源：維基百科李春生條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3372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沙螺殼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陳俊宏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撰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《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台灣教會公報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》1962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期 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1989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 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p.10http://www.laijohn.com/archives/pc/Li/Li,CSeng/Tamsui/date/Tan,Chong.htm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7833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</a:t>
            </a:r>
            <a:r>
              <a:rPr lang="en-US" altLang="zh-TW" dirty="0" smtClean="0"/>
              <a:t>www.wangtea.com.tw/html/teahis.html</a:t>
            </a:r>
          </a:p>
          <a:p>
            <a:r>
              <a:rPr lang="zh-TW" altLang="en-US" dirty="0" smtClean="0"/>
              <a:t>超連結</a:t>
            </a:r>
            <a:r>
              <a:rPr lang="en-US" altLang="zh-TW" dirty="0" smtClean="0"/>
              <a:t>1→</a:t>
            </a:r>
            <a:r>
              <a:rPr lang="zh-TW" altLang="en-US" dirty="0" smtClean="0"/>
              <a:t>李春生由</a:t>
            </a:r>
            <a:r>
              <a:rPr lang="en-US" altLang="zh-TW" dirty="0" smtClean="0"/>
              <a:t>3:00</a:t>
            </a:r>
            <a:r>
              <a:rPr lang="zh-TW" altLang="en-US" dirty="0" smtClean="0"/>
              <a:t>分鐘開始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dirty="0" smtClean="0"/>
              <a:t>http://www.wangtea.com.tw/html/teahis.html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http://blog.yam.com/icann35/article/13310958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smtClean="0"/>
              <a:t>http://blog.yam.com/icann35/article/13310958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dirty="0" smtClean="0"/>
              <a:t>http://www.wangtea.com.tw/html/teahis.html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EF194-8F4D-42AB-980F-33008B75BD5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212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0DB2B7-072A-42ED-B54B-A3100F890F27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06013-E1B1-41B7-BEC5-992F0ECFBB22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29469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02D4BC-C86F-4682-A03D-583A08513100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86905-54ED-4355-B3DF-AB3F4B2FD55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980145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F108AA-E7BE-4BF3-B41F-B80F543E031C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2AB10-0CD4-4AEC-AC8D-01D571DBE239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407644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94B490-B6B5-4701-9C0E-E7262A036FB9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4957F-6E53-462A-95B2-A8908165614F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636318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E30937-B955-48B6-9E2F-E5279000CF2E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EC359-8CAE-4269-99E2-9016131CAE57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89187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73FEC1-D3F4-48C7-A242-EDF0209B08BF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928A22-1FAA-461C-B5FB-45DFE36C1CC4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914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D01D01-6D13-45A1-93DF-8379F6547802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28053-2B79-4F0C-B93D-9312E0409F74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4241954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08E3AE-698B-4DA3-9662-024BF417CAB2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46B54-06E5-40A0-B7DC-E40CD83D7F6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94775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3E5E6F-E21A-459D-B399-780D40A77439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28ACE-E3F0-4A2E-BC15-5FBBFE579239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68900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DEAEF1-21D4-46D4-887B-1B4BD12CB20E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5AB58-9B96-4983-AAF8-EAAECEDBFAC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734019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5C6568-6D62-47B5-9D1A-4FEC14B7525D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104A8-5E54-4673-8FAC-0E5F75B6BFF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47646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276C671-9A5C-4534-8C6C-8606F46D3B8B}" type="datetimeFigureOut">
              <a:rPr lang="fr-FR" altLang="zh-TW"/>
              <a:pPr/>
              <a:t>22/03/2014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E4E8B45-D346-46CC-9345-EBAC2E1A8B02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hyperlink" Target="http://www.youtube.com/watch?v=Ixb1LURIve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n.com/formosa_oolong_te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ZP9X-Iye5x8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://www.youtube.com/watch?v=G2WGnzzs_xw&amp;list=PLBF86E7A04C3C0F2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20849" y="260648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一代茶王李春生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475656" y="5733256"/>
            <a:ext cx="6400800" cy="792088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健行科技大學邵承芬老師</a:t>
            </a:r>
            <a:endParaRPr lang="fr-FR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081" y="1633865"/>
            <a:ext cx="5837838" cy="3590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買辦是什麼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明代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替宮廷與官府採購日常用品的職位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唐代以太監領其職→宮市使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晚清→類日本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御用商人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歐美與中國間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中介人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洋人的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奴隸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土著代理人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買辦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→薪酬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傭金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條約保護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(1840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年以後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民族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資本家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企業家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99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從買辦到資本家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夢幻般的華麗轉變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買辦的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優勢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財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勢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西班牙文</a:t>
            </a:r>
            <a:r>
              <a:rPr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Comprar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→購買之意</a:t>
            </a:r>
            <a:endParaRPr lang="fr-FR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英文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Comprador(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江擺渡；康白度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81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台灣茶的產銷過程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淡水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廈門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烘製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1868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年在大稻埕設精製廠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澳門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銷售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70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Formosa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Oolong(Tea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淡水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銷售至紐約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1869-1872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在大稻埕設置五家洋行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德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記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怡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記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水陸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愛利士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大稻埕與茶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台灣建省，首任巡撫劉銘傳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在大稻埕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開鐵路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航運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闢外僑居留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1889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茶郊永和興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→茶業公會組織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令李春生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林維源共建二市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街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千秋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建昌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李春生與基督教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歲受基督教洗禮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台灣基督長老教會的奠基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者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這個信仰帶給他什麼樣的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與外商溝通的橋樑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在清末到日治時期均能維持官商良好的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互動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清末的近代化運動中傾囊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相助→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買辦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日治迎日軍入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城→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參事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哲學思想的培育</a:t>
            </a:r>
            <a:endParaRPr lang="fr-FR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2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李春生現象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西化→受異端洗禮？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從異端到如今我們如何看待基督教？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開放包容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走在時代的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尖端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是漢奸？是識時務為俊傑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當代與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從李春生回首思考現今發生的反服貿現象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endParaRPr lang="fr-FR" altLang="zh-TW" dirty="0" smtClean="0">
              <a:solidFill>
                <a:srgbClr val="8795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10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fr-FR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貨殖家在當代的評價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後代對走在時代尖端的李春生是肯定多於否定？還是否定多於肯定？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我們要思考這期間的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變化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很多人事物放在時代的洪流中去思考看待時，可能會比較冷靜與客觀。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台北三大富豪之一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艋舺洪合益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大稻埕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李春生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買辦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實業家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思想家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基督教徒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fr-FR" altLang="zh-TW" dirty="0" smtClean="0">
              <a:solidFill>
                <a:srgbClr val="879504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340768"/>
            <a:ext cx="4361544" cy="5357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李春生生平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1838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，享年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福建廈門人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歲→隨父入基督教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同治四年來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fr-FR" altLang="zh-TW" dirty="0" smtClean="0">
              <a:solidFill>
                <a:srgbClr val="8795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94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李春生來台年代考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endParaRPr lang="en-US" altLang="zh-TW" dirty="0" smtClean="0">
              <a:solidFill>
                <a:srgbClr val="879504"/>
              </a:solidFill>
            </a:endParaRPr>
          </a:p>
          <a:p>
            <a:endParaRPr lang="fr-FR" altLang="zh-TW" dirty="0" smtClean="0">
              <a:solidFill>
                <a:srgbClr val="879504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7272808" cy="533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87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台北三大富豪之一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endParaRPr lang="fr-FR" altLang="zh-TW" dirty="0" smtClean="0">
              <a:solidFill>
                <a:srgbClr val="879504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43" y="1412776"/>
            <a:ext cx="5544616" cy="505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70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日人中西牛郎氏著「泰東哲學家李公小傳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擲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千金→捐獻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北台灣的素封之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fr-FR" altLang="zh-TW" dirty="0" smtClean="0">
              <a:solidFill>
                <a:srgbClr val="8795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07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大稻埕與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茶～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endParaRPr lang="en-US" altLang="zh-TW" dirty="0" smtClean="0"/>
          </a:p>
          <a:p>
            <a:endParaRPr lang="fr-FR" altLang="zh-TW" dirty="0" smtClean="0">
              <a:solidFill>
                <a:srgbClr val="879504"/>
              </a:solidFill>
            </a:endParaRPr>
          </a:p>
        </p:txBody>
      </p:sp>
      <p:pic>
        <p:nvPicPr>
          <p:cNvPr id="102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63348"/>
            <a:ext cx="4117765" cy="208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32381"/>
            <a:ext cx="4016733" cy="211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83567" y="4864224"/>
            <a:ext cx="813690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dirty="0"/>
          </a:p>
          <a:p>
            <a:r>
              <a:rPr lang="zh-TW" altLang="en-US" sz="2400" dirty="0" smtClean="0"/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稻埕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碼頭      貴德街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與李春生紀念教會</a:t>
            </a:r>
          </a:p>
          <a:p>
            <a:r>
              <a:rPr lang="zh-TW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209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29550" cy="1143000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大稻埕與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茶～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北台灣茶葉集散地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荷蘭人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1645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→野生茶樹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1722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→水沙連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埔里；日月潭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1860(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天津條約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→淡水開港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英商德克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買辦李春生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引進安溪茶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fr-FR" altLang="zh-TW" dirty="0" smtClean="0">
              <a:solidFill>
                <a:srgbClr val="8795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7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2955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買辦是什麼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fr-FR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endParaRPr lang="fr-FR" altLang="zh-TW" dirty="0" smtClean="0">
              <a:solidFill>
                <a:srgbClr val="879504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6195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9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107</Template>
  <TotalTime>304</TotalTime>
  <Words>618</Words>
  <Application>Microsoft Office PowerPoint</Application>
  <PresentationFormat>如螢幕大小 (4:3)</PresentationFormat>
  <Paragraphs>119</Paragraphs>
  <Slides>17</Slides>
  <Notes>12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107</vt:lpstr>
      <vt:lpstr>一代茶王李春生</vt:lpstr>
      <vt:lpstr>台北三大富豪之一</vt:lpstr>
      <vt:lpstr>李春生生平</vt:lpstr>
      <vt:lpstr>李春生來台年代考</vt:lpstr>
      <vt:lpstr>台北三大富豪之一</vt:lpstr>
      <vt:lpstr>評價</vt:lpstr>
      <vt:lpstr>大稻埕與茶～1</vt:lpstr>
      <vt:lpstr>大稻埕與茶～2</vt:lpstr>
      <vt:lpstr>買辦是什麼?</vt:lpstr>
      <vt:lpstr>買辦是什麼?</vt:lpstr>
      <vt:lpstr>從買辦到資本家</vt:lpstr>
      <vt:lpstr>台灣茶的產銷過程</vt:lpstr>
      <vt:lpstr>Formosa Oolong(Tea) </vt:lpstr>
      <vt:lpstr>大稻埕與茶～3</vt:lpstr>
      <vt:lpstr>李春生與基督教</vt:lpstr>
      <vt:lpstr>李春生現象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USER</dc:creator>
  <cp:lastModifiedBy>USER</cp:lastModifiedBy>
  <cp:revision>7</cp:revision>
  <dcterms:created xsi:type="dcterms:W3CDTF">2014-03-21T15:24:38Z</dcterms:created>
  <dcterms:modified xsi:type="dcterms:W3CDTF">2014-03-22T09:15:25Z</dcterms:modified>
</cp:coreProperties>
</file>