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62" r:id="rId3"/>
    <p:sldId id="264" r:id="rId4"/>
    <p:sldId id="257" r:id="rId5"/>
    <p:sldId id="261" r:id="rId6"/>
    <p:sldId id="259" r:id="rId7"/>
    <p:sldId id="265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7FC8-5062-4891-9F7F-4D2263157079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3F52B2E-B1D0-444F-92DC-C2ED06C50DB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7FC8-5062-4891-9F7F-4D2263157079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2B2E-B1D0-444F-92DC-C2ED06C50DB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7FC8-5062-4891-9F7F-4D2263157079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2B2E-B1D0-444F-92DC-C2ED06C50DB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7FC8-5062-4891-9F7F-4D2263157079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2B2E-B1D0-444F-92DC-C2ED06C50DB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7FC8-5062-4891-9F7F-4D2263157079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F52B2E-B1D0-444F-92DC-C2ED06C50DB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7FC8-5062-4891-9F7F-4D2263157079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2B2E-B1D0-444F-92DC-C2ED06C50DB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7FC8-5062-4891-9F7F-4D2263157079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2B2E-B1D0-444F-92DC-C2ED06C50DB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7FC8-5062-4891-9F7F-4D2263157079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2B2E-B1D0-444F-92DC-C2ED06C50DB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7FC8-5062-4891-9F7F-4D2263157079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2B2E-B1D0-444F-92DC-C2ED06C50DB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7FC8-5062-4891-9F7F-4D2263157079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2B2E-B1D0-444F-92DC-C2ED06C50DB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7FC8-5062-4891-9F7F-4D2263157079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F52B2E-B1D0-444F-92DC-C2ED06C50DB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FC17FC8-5062-4891-9F7F-4D2263157079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3F52B2E-B1D0-444F-92DC-C2ED06C50DB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504" y="3068960"/>
            <a:ext cx="8712968" cy="3789040"/>
          </a:xfrm>
        </p:spPr>
        <p:txBody>
          <a:bodyPr>
            <a:normAutofit lnSpcReduction="10000"/>
          </a:bodyPr>
          <a:lstStyle/>
          <a:p>
            <a:pPr algn="l"/>
            <a:r>
              <a:rPr lang="zh-TW" altLang="en-US" b="1" dirty="0" smtClean="0"/>
              <a:t>指導老師</a:t>
            </a:r>
            <a:r>
              <a:rPr lang="en-US" altLang="zh-TW" b="1" dirty="0" smtClean="0"/>
              <a:t>:</a:t>
            </a:r>
            <a:r>
              <a:rPr lang="zh-TW" altLang="en-US" b="1" dirty="0" smtClean="0"/>
              <a:t>邵承芬</a:t>
            </a:r>
            <a:endParaRPr lang="en-US" altLang="zh-TW" b="1" dirty="0" smtClean="0"/>
          </a:p>
          <a:p>
            <a:pPr algn="l"/>
            <a:r>
              <a:rPr lang="zh-TW" altLang="en-US" b="1" dirty="0" smtClean="0"/>
              <a:t>第七組</a:t>
            </a:r>
            <a:endParaRPr lang="en-US" altLang="zh-TW" b="1" dirty="0" smtClean="0"/>
          </a:p>
          <a:p>
            <a:pPr algn="l"/>
            <a:r>
              <a:rPr lang="zh-TW" altLang="en-US" b="1" dirty="0" smtClean="0"/>
              <a:t>組員</a:t>
            </a:r>
            <a:r>
              <a:rPr lang="en-US" altLang="zh-TW" b="1" dirty="0" smtClean="0"/>
              <a:t>:</a:t>
            </a:r>
            <a:r>
              <a:rPr lang="zh-TW" altLang="en-US" b="1" dirty="0" smtClean="0"/>
              <a:t>陳慶哲</a:t>
            </a:r>
            <a:r>
              <a:rPr lang="en-US" altLang="zh-TW" b="1" dirty="0" smtClean="0"/>
              <a:t>B10123048</a:t>
            </a:r>
          </a:p>
          <a:p>
            <a:pPr algn="l"/>
            <a:r>
              <a:rPr lang="en-US" altLang="zh-TW" b="1" dirty="0" smtClean="0"/>
              <a:t>         </a:t>
            </a:r>
            <a:r>
              <a:rPr lang="zh-TW" altLang="en-US" b="1" dirty="0" smtClean="0"/>
              <a:t> 賴志洋</a:t>
            </a:r>
            <a:r>
              <a:rPr lang="en-US" altLang="zh-TW" b="1" dirty="0" smtClean="0"/>
              <a:t>B10123050</a:t>
            </a:r>
          </a:p>
          <a:p>
            <a:pPr algn="l"/>
            <a:r>
              <a:rPr lang="en-US" altLang="zh-TW" b="1" dirty="0" smtClean="0"/>
              <a:t>          </a:t>
            </a:r>
            <a:r>
              <a:rPr lang="zh-TW" altLang="en-US" b="1" dirty="0" smtClean="0"/>
              <a:t>鄧智宇</a:t>
            </a:r>
            <a:r>
              <a:rPr lang="en-US" altLang="zh-TW" b="1" dirty="0" smtClean="0"/>
              <a:t>B10123041</a:t>
            </a:r>
          </a:p>
          <a:p>
            <a:pPr algn="l"/>
            <a:r>
              <a:rPr lang="en-US" altLang="zh-TW" b="1" dirty="0" smtClean="0"/>
              <a:t>          </a:t>
            </a:r>
            <a:r>
              <a:rPr lang="zh-TW" altLang="en-US" b="1" dirty="0" smtClean="0"/>
              <a:t>許建志</a:t>
            </a:r>
            <a:r>
              <a:rPr lang="en-US" altLang="zh-TW" b="1" dirty="0" smtClean="0"/>
              <a:t>B10123067</a:t>
            </a:r>
          </a:p>
          <a:p>
            <a:pPr algn="l"/>
            <a:r>
              <a:rPr lang="en-US" altLang="zh-TW" b="1" dirty="0" smtClean="0"/>
              <a:t>          </a:t>
            </a:r>
            <a:r>
              <a:rPr lang="zh-TW" altLang="en-US" b="1" dirty="0" smtClean="0"/>
              <a:t>余睿騏</a:t>
            </a:r>
            <a:r>
              <a:rPr lang="en-US" altLang="zh-TW" b="1" dirty="0" smtClean="0"/>
              <a:t>B10123021</a:t>
            </a:r>
          </a:p>
          <a:p>
            <a:pPr algn="r"/>
            <a:r>
              <a:rPr lang="en-US" altLang="zh-TW" dirty="0" smtClean="0"/>
              <a:t>                      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470025"/>
          </a:xfrm>
        </p:spPr>
        <p:txBody>
          <a:bodyPr/>
          <a:lstStyle/>
          <a:p>
            <a:r>
              <a:rPr lang="zh-TW" altLang="en-US" dirty="0" smtClean="0"/>
              <a:t> 爸</a:t>
            </a:r>
            <a:r>
              <a:rPr lang="zh-TW" altLang="en-US" dirty="0" smtClean="0"/>
              <a:t>企─翻轉</a:t>
            </a:r>
            <a:r>
              <a:rPr lang="zh-TW" altLang="en-US" dirty="0" smtClean="0"/>
              <a:t>人生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故事大綱～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剛出社會的志洋，甚麼都不懂於是想去保險業當保險員</a:t>
            </a:r>
            <a:endParaRPr lang="en-US" altLang="zh-TW" b="1" dirty="0" smtClean="0">
              <a:solidFill>
                <a:schemeClr val="accent4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做了一陣子老闆認為他是可造之材，可接幾個大案件，於是就叫志洋去嘗試</a:t>
            </a:r>
            <a:endParaRPr lang="en-US" altLang="zh-TW" b="1" dirty="0" smtClean="0">
              <a:solidFill>
                <a:schemeClr val="accent4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但志洋個性懶散，老是遲到沒有時間感，服裝也沒很正式，當然被老闆打槍</a:t>
            </a:r>
            <a:endParaRPr lang="en-US" altLang="zh-TW" b="1" dirty="0" smtClean="0">
              <a:solidFill>
                <a:schemeClr val="accent4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志洋因上級叫他做的事未能達到上級的目標，心中害怕的志洋不知道該怎麼辦？</a:t>
            </a:r>
            <a:endParaRPr lang="en-US" altLang="zh-TW" b="1" dirty="0" smtClean="0">
              <a:solidFill>
                <a:schemeClr val="accent4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於是乎</a:t>
            </a:r>
            <a:r>
              <a:rPr lang="en-US" altLang="zh-TW" b="1" dirty="0" smtClean="0">
                <a:solidFill>
                  <a:schemeClr val="accent4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…</a:t>
            </a:r>
          </a:p>
          <a:p>
            <a:endParaRPr lang="en-US" altLang="zh-TW" b="1" dirty="0" smtClean="0">
              <a:solidFill>
                <a:schemeClr val="accent4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故事大綱～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1714488"/>
            <a:ext cx="7772400" cy="4305312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到了指定交差日，經理約談志洋，志洋很害怕的說出了一切</a:t>
            </a:r>
            <a:r>
              <a:rPr lang="en-US" altLang="zh-TW" b="1" dirty="0" smtClean="0">
                <a:solidFill>
                  <a:schemeClr val="accent4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…</a:t>
            </a:r>
          </a:p>
          <a:p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這時經理聽到當然生氣，責罵了他一頓，於是放了他幾天無薪假</a:t>
            </a:r>
            <a:endParaRPr lang="en-US" altLang="zh-TW" b="1" dirty="0" smtClean="0">
              <a:solidFill>
                <a:schemeClr val="accent4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這時志洋才覺醒，要努力向上，否則人生就黑輪了</a:t>
            </a:r>
            <a:endParaRPr lang="en-US" altLang="zh-TW" b="1" dirty="0" smtClean="0">
              <a:solidFill>
                <a:schemeClr val="accent4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有了這樣的覺醒，最後終於熬出頭，踏上成功之路</a:t>
            </a:r>
            <a:endParaRPr lang="en-US" altLang="zh-TW" b="1" dirty="0" smtClean="0">
              <a:solidFill>
                <a:schemeClr val="accent4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 smtClean="0">
              <a:solidFill>
                <a:schemeClr val="accent4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/>
              <a:t>演員</a:t>
            </a:r>
            <a:endParaRPr lang="zh-TW" altLang="en-US" sz="4800" b="1" dirty="0"/>
          </a:p>
        </p:txBody>
      </p:sp>
      <p:sp>
        <p:nvSpPr>
          <p:cNvPr id="7" name="矩形 6"/>
          <p:cNvSpPr/>
          <p:nvPr/>
        </p:nvSpPr>
        <p:spPr>
          <a:xfrm>
            <a:off x="-756592" y="1844824"/>
            <a:ext cx="9649072" cy="34778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None/>
            </a:pPr>
            <a:r>
              <a:rPr lang="zh-TW" alt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+mn-ea"/>
              </a:rPr>
              <a:t>            </a:t>
            </a:r>
            <a:r>
              <a:rPr lang="zh-TW" alt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n-ea"/>
              </a:rPr>
              <a:t>賴志洋      </a:t>
            </a:r>
            <a:r>
              <a:rPr lang="zh-TW" alt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n-ea"/>
              </a:rPr>
              <a:t> 飾演     </a:t>
            </a:r>
            <a:r>
              <a:rPr lang="zh-TW" alt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n-ea"/>
              </a:rPr>
              <a:t>保險員</a:t>
            </a:r>
            <a:r>
              <a:rPr lang="en-US" altLang="zh-TW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n-ea"/>
              </a:rPr>
              <a:t>(</a:t>
            </a:r>
            <a:r>
              <a:rPr lang="zh-TW" alt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n-ea"/>
              </a:rPr>
              <a:t>主角</a:t>
            </a:r>
            <a:r>
              <a:rPr lang="en-US" altLang="zh-TW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n-ea"/>
              </a:rPr>
              <a:t>)</a:t>
            </a:r>
          </a:p>
          <a:p>
            <a:pPr algn="ctr">
              <a:buNone/>
            </a:pPr>
            <a:r>
              <a:rPr lang="zh-TW" alt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n-ea"/>
              </a:rPr>
              <a:t>鄧智宇       飾演      經理</a:t>
            </a:r>
            <a:endParaRPr lang="en-US" altLang="zh-TW" sz="4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+mn-ea"/>
            </a:endParaRPr>
          </a:p>
          <a:p>
            <a:pPr algn="ctr">
              <a:buNone/>
            </a:pPr>
            <a:r>
              <a:rPr lang="zh-TW" alt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n-ea"/>
              </a:rPr>
              <a:t>余睿騏       飾演      經理</a:t>
            </a:r>
            <a:endParaRPr lang="en-US" altLang="zh-TW" sz="4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+mn-ea"/>
            </a:endParaRPr>
          </a:p>
          <a:p>
            <a:pPr algn="ctr">
              <a:buNone/>
            </a:pPr>
            <a:r>
              <a:rPr lang="zh-TW" alt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n-ea"/>
              </a:rPr>
              <a:t>陳慶哲       飾演      同事</a:t>
            </a:r>
            <a:endParaRPr lang="en-US" altLang="zh-TW" sz="4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latin typeface="+mn-ea"/>
            </a:endParaRPr>
          </a:p>
          <a:p>
            <a:pPr algn="ctr">
              <a:buNone/>
            </a:pPr>
            <a:r>
              <a:rPr lang="zh-TW" alt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n-ea"/>
              </a:rPr>
              <a:t>許建志       </a:t>
            </a:r>
            <a:r>
              <a:rPr lang="zh-TW" alt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n-ea"/>
              </a:rPr>
              <a:t>幕後      拍攝</a:t>
            </a:r>
            <a:endParaRPr lang="zh-TW" alt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72400" cy="724942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 smtClean="0"/>
              <a:t>衝突與轉折點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71600" y="1484784"/>
            <a:ext cx="7772400" cy="4572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zh-TW" altLang="en-US" sz="3000" b="1" dirty="0" smtClean="0">
                <a:solidFill>
                  <a:srgbClr val="0070C0"/>
                </a:solidFill>
              </a:rPr>
              <a:t>          </a:t>
            </a:r>
            <a:r>
              <a:rPr lang="zh-TW" altLang="en-US" sz="4000" b="1" dirty="0" smtClean="0">
                <a:solidFill>
                  <a:srgbClr val="0070C0"/>
                </a:solidFill>
              </a:rPr>
              <a:t>志洋                       </a:t>
            </a:r>
            <a:r>
              <a:rPr lang="zh-TW" altLang="en-US" sz="3000" b="1" dirty="0" smtClean="0">
                <a:solidFill>
                  <a:srgbClr val="0070C0"/>
                </a:solidFill>
              </a:rPr>
              <a:t>  </a:t>
            </a:r>
            <a:r>
              <a:rPr lang="zh-TW" altLang="en-US" sz="4000" b="1" dirty="0" smtClean="0">
                <a:solidFill>
                  <a:srgbClr val="0070C0"/>
                </a:solidFill>
              </a:rPr>
              <a:t>出社會</a:t>
            </a:r>
            <a:endParaRPr lang="en-US" altLang="zh-TW" sz="4000" b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zh-TW" altLang="en-US" sz="3000" b="1" dirty="0" smtClean="0">
                <a:solidFill>
                  <a:srgbClr val="0070C0"/>
                </a:solidFill>
              </a:rPr>
              <a:t>      </a:t>
            </a:r>
            <a:r>
              <a:rPr lang="zh-TW" altLang="en-US" sz="4000" b="1" dirty="0" smtClean="0">
                <a:solidFill>
                  <a:srgbClr val="0070C0"/>
                </a:solidFill>
              </a:rPr>
              <a:t>保險員                       遇到挫折</a:t>
            </a:r>
            <a:endParaRPr lang="en-US" altLang="zh-TW" sz="4000" b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zh-TW" altLang="en-US" sz="4000" b="1" dirty="0" smtClean="0">
                <a:solidFill>
                  <a:srgbClr val="0070C0"/>
                </a:solidFill>
              </a:rPr>
              <a:t>       老闆                         放假</a:t>
            </a:r>
            <a:endParaRPr lang="en-US" altLang="zh-TW" sz="4000" b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zh-TW" altLang="en-US" sz="4000" b="1" dirty="0" smtClean="0">
                <a:solidFill>
                  <a:srgbClr val="0070C0"/>
                </a:solidFill>
              </a:rPr>
              <a:t>       墮落                         覺醒</a:t>
            </a:r>
            <a:endParaRPr lang="en-US" altLang="zh-TW" sz="4000" b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zh-TW" altLang="en-US" sz="4000" b="1" dirty="0" smtClean="0">
                <a:solidFill>
                  <a:srgbClr val="0070C0"/>
                </a:solidFill>
              </a:rPr>
              <a:t>       失敗                         成功</a:t>
            </a:r>
            <a:endParaRPr lang="zh-TW" altLang="en-US" sz="4000" b="1" dirty="0">
              <a:solidFill>
                <a:srgbClr val="0070C0"/>
              </a:solidFill>
            </a:endParaRPr>
          </a:p>
        </p:txBody>
      </p:sp>
      <p:sp>
        <p:nvSpPr>
          <p:cNvPr id="4" name="向右箭號 3"/>
          <p:cNvSpPr/>
          <p:nvPr/>
        </p:nvSpPr>
        <p:spPr>
          <a:xfrm>
            <a:off x="3635896" y="1556792"/>
            <a:ext cx="1800200" cy="504056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0070C0"/>
              </a:solidFill>
            </a:endParaRPr>
          </a:p>
        </p:txBody>
      </p:sp>
      <p:sp>
        <p:nvSpPr>
          <p:cNvPr id="5" name="向右箭號 4"/>
          <p:cNvSpPr/>
          <p:nvPr/>
        </p:nvSpPr>
        <p:spPr>
          <a:xfrm>
            <a:off x="3635896" y="2204864"/>
            <a:ext cx="1800200" cy="504056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0070C0"/>
              </a:solidFill>
            </a:endParaRPr>
          </a:p>
        </p:txBody>
      </p:sp>
      <p:sp>
        <p:nvSpPr>
          <p:cNvPr id="6" name="向右箭號 5"/>
          <p:cNvSpPr/>
          <p:nvPr/>
        </p:nvSpPr>
        <p:spPr>
          <a:xfrm>
            <a:off x="3635896" y="2924944"/>
            <a:ext cx="1800200" cy="504056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0070C0"/>
              </a:solidFill>
            </a:endParaRPr>
          </a:p>
        </p:txBody>
      </p:sp>
      <p:sp>
        <p:nvSpPr>
          <p:cNvPr id="7" name="向右箭號 6"/>
          <p:cNvSpPr/>
          <p:nvPr/>
        </p:nvSpPr>
        <p:spPr>
          <a:xfrm>
            <a:off x="3635896" y="3573016"/>
            <a:ext cx="1800200" cy="504056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0070C0"/>
              </a:solidFill>
            </a:endParaRPr>
          </a:p>
        </p:txBody>
      </p:sp>
      <p:sp>
        <p:nvSpPr>
          <p:cNvPr id="8" name="向右箭號 7"/>
          <p:cNvSpPr/>
          <p:nvPr/>
        </p:nvSpPr>
        <p:spPr>
          <a:xfrm>
            <a:off x="3635896" y="4293096"/>
            <a:ext cx="1800200" cy="504056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0"/>
            <a:ext cx="7772400" cy="1143000"/>
          </a:xfrm>
        </p:spPr>
        <p:txBody>
          <a:bodyPr/>
          <a:lstStyle/>
          <a:p>
            <a:r>
              <a:rPr lang="zh-TW" altLang="en-US" dirty="0" smtClean="0"/>
              <a:t>劇照</a:t>
            </a:r>
            <a:endParaRPr lang="zh-TW" altLang="en-US" dirty="0"/>
          </a:p>
        </p:txBody>
      </p:sp>
      <p:pic>
        <p:nvPicPr>
          <p:cNvPr id="7" name="內容版面配置區 6" descr="未命名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988840"/>
            <a:ext cx="4752528" cy="4572000"/>
          </a:xfrm>
        </p:spPr>
      </p:pic>
      <p:pic>
        <p:nvPicPr>
          <p:cNvPr id="8" name="圖片 7" descr="IMG_924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1988840"/>
            <a:ext cx="4032448" cy="374441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心得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從微電影拍攝的過程，可以了解一個人的歷史或經驗。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這次微電影一開始大家都不熟悉，所以經常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NG</a:t>
            </a: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從這次微電影的製作，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將智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宇的爸爸的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辛苦，透過影片的呈現，讓我們有深刻的感受。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一開始智宇爸爸因為不熟悉環境而無法將自我能力顯現出來，到最後踏上成功路這真的很不容易，這也是我們之所以會選這題材的因素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我們從這個影片中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了解大人的經驗，學習知錯能改的能力，要學習智宇爸爸的精神。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167</TotalTime>
  <Words>370</Words>
  <Application>Microsoft Office PowerPoint</Application>
  <PresentationFormat>如螢幕大小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公正</vt:lpstr>
      <vt:lpstr> 爸企─翻轉人生</vt:lpstr>
      <vt:lpstr>故事大綱～1</vt:lpstr>
      <vt:lpstr>故事大綱～2</vt:lpstr>
      <vt:lpstr>演員</vt:lpstr>
      <vt:lpstr>衝突與轉折點</vt:lpstr>
      <vt:lpstr>劇照</vt:lpstr>
      <vt:lpstr>心得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ZiyouXP</cp:lastModifiedBy>
  <cp:revision>20</cp:revision>
  <dcterms:created xsi:type="dcterms:W3CDTF">2014-04-22T14:46:14Z</dcterms:created>
  <dcterms:modified xsi:type="dcterms:W3CDTF">2014-06-06T08:24:58Z</dcterms:modified>
</cp:coreProperties>
</file>